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0" r:id="rId3"/>
    <p:sldMasterId id="2147483702" r:id="rId4"/>
    <p:sldMasterId id="2147483727" r:id="rId5"/>
    <p:sldMasterId id="2147483743" r:id="rId6"/>
  </p:sldMasterIdLst>
  <p:notesMasterIdLst>
    <p:notesMasterId r:id="rId43"/>
  </p:notesMasterIdLst>
  <p:sldIdLst>
    <p:sldId id="261" r:id="rId7"/>
    <p:sldId id="265" r:id="rId8"/>
    <p:sldId id="264" r:id="rId9"/>
    <p:sldId id="2147376709" r:id="rId10"/>
    <p:sldId id="2147376694" r:id="rId11"/>
    <p:sldId id="2147376696" r:id="rId12"/>
    <p:sldId id="2147376695" r:id="rId13"/>
    <p:sldId id="3892" r:id="rId14"/>
    <p:sldId id="2147376632" r:id="rId15"/>
    <p:sldId id="260" r:id="rId16"/>
    <p:sldId id="2147376711" r:id="rId17"/>
    <p:sldId id="2147376733" r:id="rId18"/>
    <p:sldId id="2147376710" r:id="rId19"/>
    <p:sldId id="2147376657" r:id="rId20"/>
    <p:sldId id="2147376734" r:id="rId21"/>
    <p:sldId id="263" r:id="rId22"/>
    <p:sldId id="262" r:id="rId23"/>
    <p:sldId id="2147376735" r:id="rId24"/>
    <p:sldId id="2147376736" r:id="rId25"/>
    <p:sldId id="266" r:id="rId26"/>
    <p:sldId id="267" r:id="rId27"/>
    <p:sldId id="268" r:id="rId28"/>
    <p:sldId id="269" r:id="rId29"/>
    <p:sldId id="271" r:id="rId30"/>
    <p:sldId id="270" r:id="rId31"/>
    <p:sldId id="272" r:id="rId32"/>
    <p:sldId id="605" r:id="rId33"/>
    <p:sldId id="606" r:id="rId34"/>
    <p:sldId id="273" r:id="rId35"/>
    <p:sldId id="274" r:id="rId36"/>
    <p:sldId id="603" r:id="rId37"/>
    <p:sldId id="604" r:id="rId38"/>
    <p:sldId id="2147376713" r:id="rId39"/>
    <p:sldId id="2147376706" r:id="rId40"/>
    <p:sldId id="258" r:id="rId41"/>
    <p:sldId id="2147376693" r:id="rId42"/>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BF121-329C-4E0D-B530-79E291633B36}" v="14" dt="2026-01-29T10:18:31.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7" autoAdjust="0"/>
    <p:restoredTop sz="94672"/>
  </p:normalViewPr>
  <p:slideViewPr>
    <p:cSldViewPr snapToGrid="0">
      <p:cViewPr varScale="1">
        <p:scale>
          <a:sx n="61" d="100"/>
          <a:sy n="61" d="100"/>
        </p:scale>
        <p:origin x="48" y="46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Sport Values" userId="f0d7bb9c-ddfe-488b-ad43-e9d8c7492d55" providerId="ADAL" clId="{56D51034-B6EB-4616-B633-3B172F8F6B87}"/>
    <pc:docChg chg="undo redo custSel addSld delSld modSld sldOrd addMainMaster delMainMaster">
      <pc:chgData name="Niklas, Sport Values" userId="f0d7bb9c-ddfe-488b-ad43-e9d8c7492d55" providerId="ADAL" clId="{56D51034-B6EB-4616-B633-3B172F8F6B87}" dt="2026-01-29T10:18:31.087" v="2156"/>
      <pc:docMkLst>
        <pc:docMk/>
      </pc:docMkLst>
      <pc:sldChg chg="addSp delSp modSp add del mod setBg delDesignElem">
        <pc:chgData name="Niklas, Sport Values" userId="f0d7bb9c-ddfe-488b-ad43-e9d8c7492d55" providerId="ADAL" clId="{56D51034-B6EB-4616-B633-3B172F8F6B87}" dt="2026-01-29T10:18:07.781" v="2154" actId="20577"/>
        <pc:sldMkLst>
          <pc:docMk/>
          <pc:sldMk cId="0" sldId="258"/>
        </pc:sldMkLst>
        <pc:spChg chg="mod">
          <ac:chgData name="Niklas, Sport Values" userId="f0d7bb9c-ddfe-488b-ad43-e9d8c7492d55" providerId="ADAL" clId="{56D51034-B6EB-4616-B633-3B172F8F6B87}" dt="2026-01-29T10:18:07.781" v="2154" actId="20577"/>
          <ac:spMkLst>
            <pc:docMk/>
            <pc:sldMk cId="0" sldId="258"/>
            <ac:spMk id="2" creationId="{00000000-0000-0000-0000-000000000000}"/>
          </ac:spMkLst>
        </pc:spChg>
        <pc:spChg chg="add del">
          <ac:chgData name="Niklas, Sport Values" userId="f0d7bb9c-ddfe-488b-ad43-e9d8c7492d55" providerId="ADAL" clId="{56D51034-B6EB-4616-B633-3B172F8F6B87}" dt="2026-01-29T10:17:37.095" v="2124"/>
          <ac:spMkLst>
            <pc:docMk/>
            <pc:sldMk cId="0" sldId="258"/>
            <ac:spMk id="21" creationId="{35DB3719-6FDC-4E5D-891D-FF40B7300F64}"/>
          </ac:spMkLst>
        </pc:spChg>
        <pc:spChg chg="add del">
          <ac:chgData name="Niklas, Sport Values" userId="f0d7bb9c-ddfe-488b-ad43-e9d8c7492d55" providerId="ADAL" clId="{56D51034-B6EB-4616-B633-3B172F8F6B87}" dt="2026-01-29T10:17:37.095" v="2124"/>
          <ac:spMkLst>
            <pc:docMk/>
            <pc:sldMk cId="0" sldId="258"/>
            <ac:spMk id="22" creationId="{E0CBAC23-2E3F-4A90-BA59-F8299F6A5439}"/>
          </ac:spMkLst>
        </pc:spChg>
      </pc:sldChg>
      <pc:sldChg chg="add del">
        <pc:chgData name="Niklas, Sport Values" userId="f0d7bb9c-ddfe-488b-ad43-e9d8c7492d55" providerId="ADAL" clId="{56D51034-B6EB-4616-B633-3B172F8F6B87}" dt="2026-01-29T10:16:19.934" v="2121"/>
        <pc:sldMkLst>
          <pc:docMk/>
          <pc:sldMk cId="3124029660" sldId="262"/>
        </pc:sldMkLst>
      </pc:sldChg>
      <pc:sldChg chg="add del">
        <pc:chgData name="Niklas, Sport Values" userId="f0d7bb9c-ddfe-488b-ad43-e9d8c7492d55" providerId="ADAL" clId="{56D51034-B6EB-4616-B633-3B172F8F6B87}" dt="2026-01-29T10:16:19.934" v="2121"/>
        <pc:sldMkLst>
          <pc:docMk/>
          <pc:sldMk cId="696468088" sldId="263"/>
        </pc:sldMkLst>
      </pc:sldChg>
      <pc:sldChg chg="modSp add del mod">
        <pc:chgData name="Niklas, Sport Values" userId="f0d7bb9c-ddfe-488b-ad43-e9d8c7492d55" providerId="ADAL" clId="{56D51034-B6EB-4616-B633-3B172F8F6B87}" dt="2026-01-29T10:16:19.934" v="2121"/>
        <pc:sldMkLst>
          <pc:docMk/>
          <pc:sldMk cId="937830193" sldId="266"/>
        </pc:sldMkLst>
        <pc:spChg chg="mod">
          <ac:chgData name="Niklas, Sport Values" userId="f0d7bb9c-ddfe-488b-ad43-e9d8c7492d55" providerId="ADAL" clId="{56D51034-B6EB-4616-B633-3B172F8F6B87}" dt="2026-01-29T10:16:19.910" v="2120"/>
          <ac:spMkLst>
            <pc:docMk/>
            <pc:sldMk cId="937830193" sldId="266"/>
            <ac:spMk id="3" creationId="{440AC33C-1015-702B-CA35-BD76E86AECAA}"/>
          </ac:spMkLst>
        </pc:spChg>
      </pc:sldChg>
      <pc:sldChg chg="add del">
        <pc:chgData name="Niklas, Sport Values" userId="f0d7bb9c-ddfe-488b-ad43-e9d8c7492d55" providerId="ADAL" clId="{56D51034-B6EB-4616-B633-3B172F8F6B87}" dt="2026-01-29T10:16:19.934" v="2121"/>
        <pc:sldMkLst>
          <pc:docMk/>
          <pc:sldMk cId="3864665461" sldId="267"/>
        </pc:sldMkLst>
      </pc:sldChg>
      <pc:sldChg chg="modSp add del mod">
        <pc:chgData name="Niklas, Sport Values" userId="f0d7bb9c-ddfe-488b-ad43-e9d8c7492d55" providerId="ADAL" clId="{56D51034-B6EB-4616-B633-3B172F8F6B87}" dt="2026-01-29T10:16:19.934" v="2121"/>
        <pc:sldMkLst>
          <pc:docMk/>
          <pc:sldMk cId="3349626490" sldId="268"/>
        </pc:sldMkLst>
        <pc:spChg chg="mod">
          <ac:chgData name="Niklas, Sport Values" userId="f0d7bb9c-ddfe-488b-ad43-e9d8c7492d55" providerId="ADAL" clId="{56D51034-B6EB-4616-B633-3B172F8F6B87}" dt="2026-01-29T10:16:19.910" v="2120"/>
          <ac:spMkLst>
            <pc:docMk/>
            <pc:sldMk cId="3349626490" sldId="268"/>
            <ac:spMk id="3" creationId="{8BBC61A3-04B0-31E1-B8B4-BE19687C8537}"/>
          </ac:spMkLst>
        </pc:spChg>
      </pc:sldChg>
      <pc:sldChg chg="add del">
        <pc:chgData name="Niklas, Sport Values" userId="f0d7bb9c-ddfe-488b-ad43-e9d8c7492d55" providerId="ADAL" clId="{56D51034-B6EB-4616-B633-3B172F8F6B87}" dt="2026-01-29T10:16:19.934" v="2121"/>
        <pc:sldMkLst>
          <pc:docMk/>
          <pc:sldMk cId="3353671351" sldId="269"/>
        </pc:sldMkLst>
      </pc:sldChg>
      <pc:sldChg chg="add del">
        <pc:chgData name="Niklas, Sport Values" userId="f0d7bb9c-ddfe-488b-ad43-e9d8c7492d55" providerId="ADAL" clId="{56D51034-B6EB-4616-B633-3B172F8F6B87}" dt="2026-01-29T10:16:19.934" v="2121"/>
        <pc:sldMkLst>
          <pc:docMk/>
          <pc:sldMk cId="143096550" sldId="270"/>
        </pc:sldMkLst>
      </pc:sldChg>
      <pc:sldChg chg="add del">
        <pc:chgData name="Niklas, Sport Values" userId="f0d7bb9c-ddfe-488b-ad43-e9d8c7492d55" providerId="ADAL" clId="{56D51034-B6EB-4616-B633-3B172F8F6B87}" dt="2026-01-29T10:16:19.934" v="2121"/>
        <pc:sldMkLst>
          <pc:docMk/>
          <pc:sldMk cId="4154308873" sldId="271"/>
        </pc:sldMkLst>
      </pc:sldChg>
      <pc:sldChg chg="add del">
        <pc:chgData name="Niklas, Sport Values" userId="f0d7bb9c-ddfe-488b-ad43-e9d8c7492d55" providerId="ADAL" clId="{56D51034-B6EB-4616-B633-3B172F8F6B87}" dt="2026-01-29T10:16:19.934" v="2121"/>
        <pc:sldMkLst>
          <pc:docMk/>
          <pc:sldMk cId="1485028303" sldId="272"/>
        </pc:sldMkLst>
      </pc:sldChg>
      <pc:sldChg chg="add del">
        <pc:chgData name="Niklas, Sport Values" userId="f0d7bb9c-ddfe-488b-ad43-e9d8c7492d55" providerId="ADAL" clId="{56D51034-B6EB-4616-B633-3B172F8F6B87}" dt="2026-01-29T10:16:19.934" v="2121"/>
        <pc:sldMkLst>
          <pc:docMk/>
          <pc:sldMk cId="2747107459" sldId="273"/>
        </pc:sldMkLst>
      </pc:sldChg>
      <pc:sldChg chg="add del">
        <pc:chgData name="Niklas, Sport Values" userId="f0d7bb9c-ddfe-488b-ad43-e9d8c7492d55" providerId="ADAL" clId="{56D51034-B6EB-4616-B633-3B172F8F6B87}" dt="2026-01-29T10:16:19.934" v="2121"/>
        <pc:sldMkLst>
          <pc:docMk/>
          <pc:sldMk cId="3712292561" sldId="274"/>
        </pc:sldMkLst>
      </pc:sldChg>
      <pc:sldChg chg="add del">
        <pc:chgData name="Niklas, Sport Values" userId="f0d7bb9c-ddfe-488b-ad43-e9d8c7492d55" providerId="ADAL" clId="{56D51034-B6EB-4616-B633-3B172F8F6B87}" dt="2026-01-29T10:16:19.934" v="2121"/>
        <pc:sldMkLst>
          <pc:docMk/>
          <pc:sldMk cId="3679513746" sldId="603"/>
        </pc:sldMkLst>
      </pc:sldChg>
      <pc:sldChg chg="add del">
        <pc:chgData name="Niklas, Sport Values" userId="f0d7bb9c-ddfe-488b-ad43-e9d8c7492d55" providerId="ADAL" clId="{56D51034-B6EB-4616-B633-3B172F8F6B87}" dt="2026-01-29T10:16:19.934" v="2121"/>
        <pc:sldMkLst>
          <pc:docMk/>
          <pc:sldMk cId="4050701580" sldId="604"/>
        </pc:sldMkLst>
      </pc:sldChg>
      <pc:sldChg chg="add del">
        <pc:chgData name="Niklas, Sport Values" userId="f0d7bb9c-ddfe-488b-ad43-e9d8c7492d55" providerId="ADAL" clId="{56D51034-B6EB-4616-B633-3B172F8F6B87}" dt="2026-01-29T10:16:19.934" v="2121"/>
        <pc:sldMkLst>
          <pc:docMk/>
          <pc:sldMk cId="2755459678" sldId="605"/>
        </pc:sldMkLst>
      </pc:sldChg>
      <pc:sldChg chg="add del">
        <pc:chgData name="Niklas, Sport Values" userId="f0d7bb9c-ddfe-488b-ad43-e9d8c7492d55" providerId="ADAL" clId="{56D51034-B6EB-4616-B633-3B172F8F6B87}" dt="2026-01-29T10:16:19.934" v="2121"/>
        <pc:sldMkLst>
          <pc:docMk/>
          <pc:sldMk cId="1087808798" sldId="606"/>
        </pc:sldMkLst>
      </pc:sldChg>
      <pc:sldChg chg="add del">
        <pc:chgData name="Niklas, Sport Values" userId="f0d7bb9c-ddfe-488b-ad43-e9d8c7492d55" providerId="ADAL" clId="{56D51034-B6EB-4616-B633-3B172F8F6B87}" dt="2026-01-29T10:17:37.128" v="2125"/>
        <pc:sldMkLst>
          <pc:docMk/>
          <pc:sldMk cId="1653793900" sldId="2147376693"/>
        </pc:sldMkLst>
      </pc:sldChg>
      <pc:sldChg chg="setBg">
        <pc:chgData name="Niklas, Sport Values" userId="f0d7bb9c-ddfe-488b-ad43-e9d8c7492d55" providerId="ADAL" clId="{56D51034-B6EB-4616-B633-3B172F8F6B87}" dt="2026-01-29T10:18:31.087" v="2156"/>
        <pc:sldMkLst>
          <pc:docMk/>
          <pc:sldMk cId="2000283972" sldId="2147376706"/>
        </pc:sldMkLst>
      </pc:sldChg>
      <pc:sldChg chg="modSp mod">
        <pc:chgData name="Niklas, Sport Values" userId="f0d7bb9c-ddfe-488b-ad43-e9d8c7492d55" providerId="ADAL" clId="{56D51034-B6EB-4616-B633-3B172F8F6B87}" dt="2026-01-29T10:15:41.839" v="2114" actId="20577"/>
        <pc:sldMkLst>
          <pc:docMk/>
          <pc:sldMk cId="3745373958" sldId="2147376710"/>
        </pc:sldMkLst>
        <pc:spChg chg="mod">
          <ac:chgData name="Niklas, Sport Values" userId="f0d7bb9c-ddfe-488b-ad43-e9d8c7492d55" providerId="ADAL" clId="{56D51034-B6EB-4616-B633-3B172F8F6B87}" dt="2026-01-29T10:15:41.839" v="2114" actId="20577"/>
          <ac:spMkLst>
            <pc:docMk/>
            <pc:sldMk cId="3745373958" sldId="2147376710"/>
            <ac:spMk id="10" creationId="{8F63741C-F0DC-7BFB-E778-4DCAA006F731}"/>
          </ac:spMkLst>
        </pc:spChg>
      </pc:sldChg>
      <pc:sldChg chg="del">
        <pc:chgData name="Niklas, Sport Values" userId="f0d7bb9c-ddfe-488b-ad43-e9d8c7492d55" providerId="ADAL" clId="{56D51034-B6EB-4616-B633-3B172F8F6B87}" dt="2026-01-29T10:13:56.426" v="2094" actId="47"/>
        <pc:sldMkLst>
          <pc:docMk/>
          <pc:sldMk cId="3064673927" sldId="2147376714"/>
        </pc:sldMkLst>
      </pc:sldChg>
      <pc:sldChg chg="add del">
        <pc:chgData name="Niklas, Sport Values" userId="f0d7bb9c-ddfe-488b-ad43-e9d8c7492d55" providerId="ADAL" clId="{56D51034-B6EB-4616-B633-3B172F8F6B87}" dt="2026-01-29T10:15:27.380" v="2109" actId="47"/>
        <pc:sldMkLst>
          <pc:docMk/>
          <pc:sldMk cId="2593712282" sldId="2147376732"/>
        </pc:sldMkLst>
      </pc:sldChg>
      <pc:sldChg chg="add del setBg">
        <pc:chgData name="Niklas, Sport Values" userId="f0d7bb9c-ddfe-488b-ad43-e9d8c7492d55" providerId="ADAL" clId="{56D51034-B6EB-4616-B633-3B172F8F6B87}" dt="2026-01-29T10:14:23.203" v="2096"/>
        <pc:sldMkLst>
          <pc:docMk/>
          <pc:sldMk cId="359816820" sldId="2147376733"/>
        </pc:sldMkLst>
      </pc:sldChg>
      <pc:sldChg chg="addSp delSp modSp add mod delAnim modAnim">
        <pc:chgData name="Niklas, Sport Values" userId="f0d7bb9c-ddfe-488b-ad43-e9d8c7492d55" providerId="ADAL" clId="{56D51034-B6EB-4616-B633-3B172F8F6B87}" dt="2026-01-29T10:15:23.857" v="2108" actId="1076"/>
        <pc:sldMkLst>
          <pc:docMk/>
          <pc:sldMk cId="1307792155" sldId="2147376733"/>
        </pc:sldMkLst>
        <pc:spChg chg="del mod">
          <ac:chgData name="Niklas, Sport Values" userId="f0d7bb9c-ddfe-488b-ad43-e9d8c7492d55" providerId="ADAL" clId="{56D51034-B6EB-4616-B633-3B172F8F6B87}" dt="2026-01-29T10:14:28.870" v="2099" actId="478"/>
          <ac:spMkLst>
            <pc:docMk/>
            <pc:sldMk cId="1307792155" sldId="2147376733"/>
            <ac:spMk id="2" creationId="{4FA04363-A910-6781-EE41-B43C348D6CEE}"/>
          </ac:spMkLst>
        </pc:spChg>
        <pc:spChg chg="del">
          <ac:chgData name="Niklas, Sport Values" userId="f0d7bb9c-ddfe-488b-ad43-e9d8c7492d55" providerId="ADAL" clId="{56D51034-B6EB-4616-B633-3B172F8F6B87}" dt="2026-01-29T10:14:33.759" v="2101" actId="478"/>
          <ac:spMkLst>
            <pc:docMk/>
            <pc:sldMk cId="1307792155" sldId="2147376733"/>
            <ac:spMk id="4" creationId="{2BEE36CE-E053-6E82-61C7-4BA7D23B2FB5}"/>
          </ac:spMkLst>
        </pc:spChg>
        <pc:spChg chg="add del mod">
          <ac:chgData name="Niklas, Sport Values" userId="f0d7bb9c-ddfe-488b-ad43-e9d8c7492d55" providerId="ADAL" clId="{56D51034-B6EB-4616-B633-3B172F8F6B87}" dt="2026-01-29T10:14:31.393" v="2100" actId="478"/>
          <ac:spMkLst>
            <pc:docMk/>
            <pc:sldMk cId="1307792155" sldId="2147376733"/>
            <ac:spMk id="5" creationId="{4FF36EE9-79CF-A842-2DB0-0C63E0D39A0F}"/>
          </ac:spMkLst>
        </pc:spChg>
        <pc:spChg chg="del">
          <ac:chgData name="Niklas, Sport Values" userId="f0d7bb9c-ddfe-488b-ad43-e9d8c7492d55" providerId="ADAL" clId="{56D51034-B6EB-4616-B633-3B172F8F6B87}" dt="2026-01-29T10:14:31.393" v="2100" actId="478"/>
          <ac:spMkLst>
            <pc:docMk/>
            <pc:sldMk cId="1307792155" sldId="2147376733"/>
            <ac:spMk id="8" creationId="{626EB19D-E4EB-8075-64E4-C5DFC3F3BCA2}"/>
          </ac:spMkLst>
        </pc:spChg>
        <pc:spChg chg="add del mod">
          <ac:chgData name="Niklas, Sport Values" userId="f0d7bb9c-ddfe-488b-ad43-e9d8c7492d55" providerId="ADAL" clId="{56D51034-B6EB-4616-B633-3B172F8F6B87}" dt="2026-01-29T10:14:35.661" v="2102" actId="478"/>
          <ac:spMkLst>
            <pc:docMk/>
            <pc:sldMk cId="1307792155" sldId="2147376733"/>
            <ac:spMk id="10" creationId="{4D58AD4F-A0B0-44A8-ED72-CC7182BE585E}"/>
          </ac:spMkLst>
        </pc:spChg>
        <pc:spChg chg="add mod">
          <ac:chgData name="Niklas, Sport Values" userId="f0d7bb9c-ddfe-488b-ad43-e9d8c7492d55" providerId="ADAL" clId="{56D51034-B6EB-4616-B633-3B172F8F6B87}" dt="2026-01-29T10:14:44.388" v="2103"/>
          <ac:spMkLst>
            <pc:docMk/>
            <pc:sldMk cId="1307792155" sldId="2147376733"/>
            <ac:spMk id="11" creationId="{7E4EED58-017E-F428-8349-E0DE365531CB}"/>
          </ac:spMkLst>
        </pc:spChg>
        <pc:spChg chg="add mod">
          <ac:chgData name="Niklas, Sport Values" userId="f0d7bb9c-ddfe-488b-ad43-e9d8c7492d55" providerId="ADAL" clId="{56D51034-B6EB-4616-B633-3B172F8F6B87}" dt="2026-01-29T10:14:44.388" v="2103"/>
          <ac:spMkLst>
            <pc:docMk/>
            <pc:sldMk cId="1307792155" sldId="2147376733"/>
            <ac:spMk id="12" creationId="{24532701-C7B0-DCDD-B7D3-FA46C4D96B08}"/>
          </ac:spMkLst>
        </pc:spChg>
        <pc:spChg chg="add mod">
          <ac:chgData name="Niklas, Sport Values" userId="f0d7bb9c-ddfe-488b-ad43-e9d8c7492d55" providerId="ADAL" clId="{56D51034-B6EB-4616-B633-3B172F8F6B87}" dt="2026-01-29T10:15:23.857" v="2108" actId="1076"/>
          <ac:spMkLst>
            <pc:docMk/>
            <pc:sldMk cId="1307792155" sldId="2147376733"/>
            <ac:spMk id="16" creationId="{3521BB25-AF1B-B67A-C994-DF6B592238CB}"/>
          </ac:spMkLst>
        </pc:spChg>
        <pc:spChg chg="add mod">
          <ac:chgData name="Niklas, Sport Values" userId="f0d7bb9c-ddfe-488b-ad43-e9d8c7492d55" providerId="ADAL" clId="{56D51034-B6EB-4616-B633-3B172F8F6B87}" dt="2026-01-29T10:15:20.366" v="2107" actId="1076"/>
          <ac:spMkLst>
            <pc:docMk/>
            <pc:sldMk cId="1307792155" sldId="2147376733"/>
            <ac:spMk id="17" creationId="{E8968812-D26E-5985-7296-816C31361CBB}"/>
          </ac:spMkLst>
        </pc:spChg>
        <pc:spChg chg="add mod">
          <ac:chgData name="Niklas, Sport Values" userId="f0d7bb9c-ddfe-488b-ad43-e9d8c7492d55" providerId="ADAL" clId="{56D51034-B6EB-4616-B633-3B172F8F6B87}" dt="2026-01-29T10:15:20.366" v="2107" actId="1076"/>
          <ac:spMkLst>
            <pc:docMk/>
            <pc:sldMk cId="1307792155" sldId="2147376733"/>
            <ac:spMk id="18" creationId="{CC37D136-834B-EB17-FAF2-0F2F82E0374E}"/>
          </ac:spMkLst>
        </pc:spChg>
        <pc:spChg chg="add mod">
          <ac:chgData name="Niklas, Sport Values" userId="f0d7bb9c-ddfe-488b-ad43-e9d8c7492d55" providerId="ADAL" clId="{56D51034-B6EB-4616-B633-3B172F8F6B87}" dt="2026-01-29T10:15:20.366" v="2107" actId="1076"/>
          <ac:spMkLst>
            <pc:docMk/>
            <pc:sldMk cId="1307792155" sldId="2147376733"/>
            <ac:spMk id="19" creationId="{E863242C-F511-2641-8A1E-8193844FC59E}"/>
          </ac:spMkLst>
        </pc:spChg>
        <pc:spChg chg="del">
          <ac:chgData name="Niklas, Sport Values" userId="f0d7bb9c-ddfe-488b-ad43-e9d8c7492d55" providerId="ADAL" clId="{56D51034-B6EB-4616-B633-3B172F8F6B87}" dt="2026-01-29T10:14:31.393" v="2100" actId="478"/>
          <ac:spMkLst>
            <pc:docMk/>
            <pc:sldMk cId="1307792155" sldId="2147376733"/>
            <ac:spMk id="22" creationId="{7C883B85-EA5B-7CF9-6E72-276CEEEC9388}"/>
          </ac:spMkLst>
        </pc:spChg>
        <pc:picChg chg="del">
          <ac:chgData name="Niklas, Sport Values" userId="f0d7bb9c-ddfe-488b-ad43-e9d8c7492d55" providerId="ADAL" clId="{56D51034-B6EB-4616-B633-3B172F8F6B87}" dt="2026-01-29T10:14:31.393" v="2100" actId="478"/>
          <ac:picMkLst>
            <pc:docMk/>
            <pc:sldMk cId="1307792155" sldId="2147376733"/>
            <ac:picMk id="6" creationId="{BBF44DE4-806A-046E-891D-6EFE81234330}"/>
          </ac:picMkLst>
        </pc:picChg>
        <pc:picChg chg="del">
          <ac:chgData name="Niklas, Sport Values" userId="f0d7bb9c-ddfe-488b-ad43-e9d8c7492d55" providerId="ADAL" clId="{56D51034-B6EB-4616-B633-3B172F8F6B87}" dt="2026-01-29T10:14:31.393" v="2100" actId="478"/>
          <ac:picMkLst>
            <pc:docMk/>
            <pc:sldMk cId="1307792155" sldId="2147376733"/>
            <ac:picMk id="7" creationId="{A7ADA05C-CD1A-6F00-0529-46BE11A6D39A}"/>
          </ac:picMkLst>
        </pc:picChg>
        <pc:picChg chg="add mod">
          <ac:chgData name="Niklas, Sport Values" userId="f0d7bb9c-ddfe-488b-ad43-e9d8c7492d55" providerId="ADAL" clId="{56D51034-B6EB-4616-B633-3B172F8F6B87}" dt="2026-01-29T10:15:20.366" v="2107" actId="1076"/>
          <ac:picMkLst>
            <pc:docMk/>
            <pc:sldMk cId="1307792155" sldId="2147376733"/>
            <ac:picMk id="13" creationId="{742A96B0-A387-71C7-EAE3-1C97D84B3C4A}"/>
          </ac:picMkLst>
        </pc:picChg>
        <pc:picChg chg="add mod">
          <ac:chgData name="Niklas, Sport Values" userId="f0d7bb9c-ddfe-488b-ad43-e9d8c7492d55" providerId="ADAL" clId="{56D51034-B6EB-4616-B633-3B172F8F6B87}" dt="2026-01-29T10:15:20.366" v="2107" actId="1076"/>
          <ac:picMkLst>
            <pc:docMk/>
            <pc:sldMk cId="1307792155" sldId="2147376733"/>
            <ac:picMk id="14" creationId="{8040D44D-21F4-6C67-22F7-AAAAA622E283}"/>
          </ac:picMkLst>
        </pc:picChg>
        <pc:picChg chg="add mod">
          <ac:chgData name="Niklas, Sport Values" userId="f0d7bb9c-ddfe-488b-ad43-e9d8c7492d55" providerId="ADAL" clId="{56D51034-B6EB-4616-B633-3B172F8F6B87}" dt="2026-01-29T10:15:20.366" v="2107" actId="1076"/>
          <ac:picMkLst>
            <pc:docMk/>
            <pc:sldMk cId="1307792155" sldId="2147376733"/>
            <ac:picMk id="15" creationId="{5FD37E33-3751-1D8F-68F4-ED469B152FB1}"/>
          </ac:picMkLst>
        </pc:picChg>
      </pc:sldChg>
      <pc:sldChg chg="add del">
        <pc:chgData name="Niklas, Sport Values" userId="f0d7bb9c-ddfe-488b-ad43-e9d8c7492d55" providerId="ADAL" clId="{56D51034-B6EB-4616-B633-3B172F8F6B87}" dt="2026-01-29T10:16:19.934" v="2121"/>
        <pc:sldMkLst>
          <pc:docMk/>
          <pc:sldMk cId="2069716052" sldId="2147376734"/>
        </pc:sldMkLst>
      </pc:sldChg>
      <pc:sldChg chg="add del">
        <pc:chgData name="Niklas, Sport Values" userId="f0d7bb9c-ddfe-488b-ad43-e9d8c7492d55" providerId="ADAL" clId="{56D51034-B6EB-4616-B633-3B172F8F6B87}" dt="2026-01-29T10:16:19.934" v="2121"/>
        <pc:sldMkLst>
          <pc:docMk/>
          <pc:sldMk cId="482472269" sldId="2147376735"/>
        </pc:sldMkLst>
      </pc:sldChg>
      <pc:sldChg chg="modSp add del mod">
        <pc:chgData name="Niklas, Sport Values" userId="f0d7bb9c-ddfe-488b-ad43-e9d8c7492d55" providerId="ADAL" clId="{56D51034-B6EB-4616-B633-3B172F8F6B87}" dt="2026-01-29T10:16:19.934" v="2121"/>
        <pc:sldMkLst>
          <pc:docMk/>
          <pc:sldMk cId="953040922" sldId="2147376736"/>
        </pc:sldMkLst>
        <pc:spChg chg="mod">
          <ac:chgData name="Niklas, Sport Values" userId="f0d7bb9c-ddfe-488b-ad43-e9d8c7492d55" providerId="ADAL" clId="{56D51034-B6EB-4616-B633-3B172F8F6B87}" dt="2026-01-29T10:16:19.910" v="2120"/>
          <ac:spMkLst>
            <pc:docMk/>
            <pc:sldMk cId="953040922" sldId="2147376736"/>
            <ac:spMk id="3" creationId="{51F5A764-9690-33EC-5EF0-550FE13347B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F256D-B211-44F3-979E-412EC9616BB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927C4BA-1D38-414B-A3E7-4A0DD44AB623}">
      <dgm:prSet/>
      <dgm:spPr/>
      <dgm:t>
        <a:bodyPr/>
        <a:lstStyle/>
        <a:p>
          <a:r>
            <a:rPr lang="en-US" b="0"/>
            <a:t>✅ Identifierar och löser upp motstånd</a:t>
          </a:r>
          <a:endParaRPr lang="en-US"/>
        </a:p>
      </dgm:t>
    </dgm:pt>
    <dgm:pt modelId="{B6D1691B-A8BB-4785-A8C5-6727781DBF0D}" type="parTrans" cxnId="{5569EE55-E8B6-44F6-A92C-F56BF34EC25F}">
      <dgm:prSet/>
      <dgm:spPr/>
      <dgm:t>
        <a:bodyPr/>
        <a:lstStyle/>
        <a:p>
          <a:endParaRPr lang="en-US"/>
        </a:p>
      </dgm:t>
    </dgm:pt>
    <dgm:pt modelId="{ECEAAB96-36A0-47C3-986A-CD208AABA97B}" type="sibTrans" cxnId="{5569EE55-E8B6-44F6-A92C-F56BF34EC25F}">
      <dgm:prSet/>
      <dgm:spPr/>
      <dgm:t>
        <a:bodyPr/>
        <a:lstStyle/>
        <a:p>
          <a:endParaRPr lang="en-US"/>
        </a:p>
      </dgm:t>
    </dgm:pt>
    <dgm:pt modelId="{1B58C669-71FD-44DE-9538-02DA3EA66B75}">
      <dgm:prSet/>
      <dgm:spPr/>
      <dgm:t>
        <a:bodyPr/>
        <a:lstStyle/>
        <a:p>
          <a:r>
            <a:rPr lang="en-US" b="0"/>
            <a:t>✅ Bygger hållbara samarbeten</a:t>
          </a:r>
          <a:endParaRPr lang="en-US"/>
        </a:p>
      </dgm:t>
    </dgm:pt>
    <dgm:pt modelId="{E4BDBE6E-300B-4E8E-B97B-A70398DEF121}" type="parTrans" cxnId="{72D92EBD-16D8-47D9-A0CC-52B6E26E1118}">
      <dgm:prSet/>
      <dgm:spPr/>
      <dgm:t>
        <a:bodyPr/>
        <a:lstStyle/>
        <a:p>
          <a:endParaRPr lang="en-US"/>
        </a:p>
      </dgm:t>
    </dgm:pt>
    <dgm:pt modelId="{14D8964C-7EF5-4872-A77E-6FA75627CCEB}" type="sibTrans" cxnId="{72D92EBD-16D8-47D9-A0CC-52B6E26E1118}">
      <dgm:prSet/>
      <dgm:spPr/>
      <dgm:t>
        <a:bodyPr/>
        <a:lstStyle/>
        <a:p>
          <a:endParaRPr lang="en-US"/>
        </a:p>
      </dgm:t>
    </dgm:pt>
    <dgm:pt modelId="{06822F92-2D02-4633-A297-ADF394439A29}">
      <dgm:prSet/>
      <dgm:spPr/>
      <dgm:t>
        <a:bodyPr/>
        <a:lstStyle/>
        <a:p>
          <a:r>
            <a:rPr lang="en-US" b="0"/>
            <a:t>✅ Hittar arbetssätt som passar er</a:t>
          </a:r>
          <a:endParaRPr lang="en-US"/>
        </a:p>
      </dgm:t>
    </dgm:pt>
    <dgm:pt modelId="{7E1FAC12-0135-4768-B275-304CC65A032E}" type="parTrans" cxnId="{D9CE8D7C-FF14-409A-892E-11AD0615ADA1}">
      <dgm:prSet/>
      <dgm:spPr/>
      <dgm:t>
        <a:bodyPr/>
        <a:lstStyle/>
        <a:p>
          <a:endParaRPr lang="en-US"/>
        </a:p>
      </dgm:t>
    </dgm:pt>
    <dgm:pt modelId="{F8D070F4-D439-49FB-AA01-996A78B18E80}" type="sibTrans" cxnId="{D9CE8D7C-FF14-409A-892E-11AD0615ADA1}">
      <dgm:prSet/>
      <dgm:spPr/>
      <dgm:t>
        <a:bodyPr/>
        <a:lstStyle/>
        <a:p>
          <a:endParaRPr lang="en-US"/>
        </a:p>
      </dgm:t>
    </dgm:pt>
    <dgm:pt modelId="{D49FE796-6B04-49A9-A01E-9CFFEAA141A3}">
      <dgm:prSet/>
      <dgm:spPr/>
      <dgm:t>
        <a:bodyPr/>
        <a:lstStyle/>
        <a:p>
          <a:r>
            <a:rPr lang="en-US" b="0"/>
            <a:t>✅ Ökar engagemang hos medarbetarna</a:t>
          </a:r>
          <a:endParaRPr lang="en-US"/>
        </a:p>
      </dgm:t>
    </dgm:pt>
    <dgm:pt modelId="{8C1FA336-05C7-48CB-B773-C3E874F0A56A}" type="parTrans" cxnId="{61843FD7-2833-40DC-91B8-A56A03C60AE9}">
      <dgm:prSet/>
      <dgm:spPr/>
      <dgm:t>
        <a:bodyPr/>
        <a:lstStyle/>
        <a:p>
          <a:endParaRPr lang="en-US"/>
        </a:p>
      </dgm:t>
    </dgm:pt>
    <dgm:pt modelId="{03047EF1-C8DA-4760-A2E4-E20E502F43F9}" type="sibTrans" cxnId="{61843FD7-2833-40DC-91B8-A56A03C60AE9}">
      <dgm:prSet/>
      <dgm:spPr/>
      <dgm:t>
        <a:bodyPr/>
        <a:lstStyle/>
        <a:p>
          <a:endParaRPr lang="en-US"/>
        </a:p>
      </dgm:t>
    </dgm:pt>
    <dgm:pt modelId="{9EE364D9-EAB5-41E8-9FE9-C0E0F98D4027}">
      <dgm:prSet/>
      <dgm:spPr/>
      <dgm:t>
        <a:bodyPr/>
        <a:lstStyle/>
        <a:p>
          <a:r>
            <a:rPr lang="en-US" b="0"/>
            <a:t>✅ Skapar glädje och möjligheter i förändringen</a:t>
          </a:r>
          <a:endParaRPr lang="en-US"/>
        </a:p>
      </dgm:t>
    </dgm:pt>
    <dgm:pt modelId="{C2E8853B-4133-4F7A-9C95-59DE4F0018FE}" type="parTrans" cxnId="{039CFED4-64E3-4DDB-B516-EB09D167B9FF}">
      <dgm:prSet/>
      <dgm:spPr/>
      <dgm:t>
        <a:bodyPr/>
        <a:lstStyle/>
        <a:p>
          <a:endParaRPr lang="en-US"/>
        </a:p>
      </dgm:t>
    </dgm:pt>
    <dgm:pt modelId="{63711967-28B8-4570-A4ED-6351D2130D8C}" type="sibTrans" cxnId="{039CFED4-64E3-4DDB-B516-EB09D167B9FF}">
      <dgm:prSet/>
      <dgm:spPr/>
      <dgm:t>
        <a:bodyPr/>
        <a:lstStyle/>
        <a:p>
          <a:endParaRPr lang="en-US"/>
        </a:p>
      </dgm:t>
    </dgm:pt>
    <dgm:pt modelId="{53CCBDB3-206E-4E78-88C5-AB574760CB06}" type="pres">
      <dgm:prSet presAssocID="{FC8F256D-B211-44F3-979E-412EC9616BB5}" presName="diagram" presStyleCnt="0">
        <dgm:presLayoutVars>
          <dgm:dir/>
          <dgm:resizeHandles val="exact"/>
        </dgm:presLayoutVars>
      </dgm:prSet>
      <dgm:spPr/>
    </dgm:pt>
    <dgm:pt modelId="{DF431D58-3CC9-4F6D-A10E-C627ACBAAC3D}" type="pres">
      <dgm:prSet presAssocID="{F927C4BA-1D38-414B-A3E7-4A0DD44AB623}" presName="node" presStyleLbl="node1" presStyleIdx="0" presStyleCnt="5">
        <dgm:presLayoutVars>
          <dgm:bulletEnabled val="1"/>
        </dgm:presLayoutVars>
      </dgm:prSet>
      <dgm:spPr/>
    </dgm:pt>
    <dgm:pt modelId="{944BCB42-86EA-4F02-9794-BB6DA916E86E}" type="pres">
      <dgm:prSet presAssocID="{ECEAAB96-36A0-47C3-986A-CD208AABA97B}" presName="sibTrans" presStyleCnt="0"/>
      <dgm:spPr/>
    </dgm:pt>
    <dgm:pt modelId="{DE65E2A9-7E0D-4CAE-8777-F1C27B94112B}" type="pres">
      <dgm:prSet presAssocID="{1B58C669-71FD-44DE-9538-02DA3EA66B75}" presName="node" presStyleLbl="node1" presStyleIdx="1" presStyleCnt="5">
        <dgm:presLayoutVars>
          <dgm:bulletEnabled val="1"/>
        </dgm:presLayoutVars>
      </dgm:prSet>
      <dgm:spPr/>
    </dgm:pt>
    <dgm:pt modelId="{DC1E8D65-5F60-414A-90FF-C790A9FB4FCE}" type="pres">
      <dgm:prSet presAssocID="{14D8964C-7EF5-4872-A77E-6FA75627CCEB}" presName="sibTrans" presStyleCnt="0"/>
      <dgm:spPr/>
    </dgm:pt>
    <dgm:pt modelId="{C9F7B0A4-B005-489F-A283-8CA86890A604}" type="pres">
      <dgm:prSet presAssocID="{06822F92-2D02-4633-A297-ADF394439A29}" presName="node" presStyleLbl="node1" presStyleIdx="2" presStyleCnt="5">
        <dgm:presLayoutVars>
          <dgm:bulletEnabled val="1"/>
        </dgm:presLayoutVars>
      </dgm:prSet>
      <dgm:spPr/>
    </dgm:pt>
    <dgm:pt modelId="{2495377A-5585-406C-A2E3-6F95151A1F1D}" type="pres">
      <dgm:prSet presAssocID="{F8D070F4-D439-49FB-AA01-996A78B18E80}" presName="sibTrans" presStyleCnt="0"/>
      <dgm:spPr/>
    </dgm:pt>
    <dgm:pt modelId="{67CCED61-B5CC-4F81-8235-D687BC97ACFB}" type="pres">
      <dgm:prSet presAssocID="{D49FE796-6B04-49A9-A01E-9CFFEAA141A3}" presName="node" presStyleLbl="node1" presStyleIdx="3" presStyleCnt="5">
        <dgm:presLayoutVars>
          <dgm:bulletEnabled val="1"/>
        </dgm:presLayoutVars>
      </dgm:prSet>
      <dgm:spPr/>
    </dgm:pt>
    <dgm:pt modelId="{A1ADA658-CB4F-4B56-BACA-790A50208C50}" type="pres">
      <dgm:prSet presAssocID="{03047EF1-C8DA-4760-A2E4-E20E502F43F9}" presName="sibTrans" presStyleCnt="0"/>
      <dgm:spPr/>
    </dgm:pt>
    <dgm:pt modelId="{40A9E85C-AF82-43E6-9E7D-009FA9B5122B}" type="pres">
      <dgm:prSet presAssocID="{9EE364D9-EAB5-41E8-9FE9-C0E0F98D4027}" presName="node" presStyleLbl="node1" presStyleIdx="4" presStyleCnt="5">
        <dgm:presLayoutVars>
          <dgm:bulletEnabled val="1"/>
        </dgm:presLayoutVars>
      </dgm:prSet>
      <dgm:spPr/>
    </dgm:pt>
  </dgm:ptLst>
  <dgm:cxnLst>
    <dgm:cxn modelId="{C3C1B705-4F50-46B9-B6BF-01EBD7150C2C}" type="presOf" srcId="{F927C4BA-1D38-414B-A3E7-4A0DD44AB623}" destId="{DF431D58-3CC9-4F6D-A10E-C627ACBAAC3D}" srcOrd="0" destOrd="0" presId="urn:microsoft.com/office/officeart/2005/8/layout/default"/>
    <dgm:cxn modelId="{107AA650-A2B8-4D79-B69B-25233BC5AE94}" type="presOf" srcId="{06822F92-2D02-4633-A297-ADF394439A29}" destId="{C9F7B0A4-B005-489F-A283-8CA86890A604}" srcOrd="0" destOrd="0" presId="urn:microsoft.com/office/officeart/2005/8/layout/default"/>
    <dgm:cxn modelId="{5569EE55-E8B6-44F6-A92C-F56BF34EC25F}" srcId="{FC8F256D-B211-44F3-979E-412EC9616BB5}" destId="{F927C4BA-1D38-414B-A3E7-4A0DD44AB623}" srcOrd="0" destOrd="0" parTransId="{B6D1691B-A8BB-4785-A8C5-6727781DBF0D}" sibTransId="{ECEAAB96-36A0-47C3-986A-CD208AABA97B}"/>
    <dgm:cxn modelId="{69D45C77-1C3B-4DF3-8CF1-9E13AB686237}" type="presOf" srcId="{D49FE796-6B04-49A9-A01E-9CFFEAA141A3}" destId="{67CCED61-B5CC-4F81-8235-D687BC97ACFB}" srcOrd="0" destOrd="0" presId="urn:microsoft.com/office/officeart/2005/8/layout/default"/>
    <dgm:cxn modelId="{18049459-DE7F-410E-B280-AF1561EA11D5}" type="presOf" srcId="{9EE364D9-EAB5-41E8-9FE9-C0E0F98D4027}" destId="{40A9E85C-AF82-43E6-9E7D-009FA9B5122B}" srcOrd="0" destOrd="0" presId="urn:microsoft.com/office/officeart/2005/8/layout/default"/>
    <dgm:cxn modelId="{D9CE8D7C-FF14-409A-892E-11AD0615ADA1}" srcId="{FC8F256D-B211-44F3-979E-412EC9616BB5}" destId="{06822F92-2D02-4633-A297-ADF394439A29}" srcOrd="2" destOrd="0" parTransId="{7E1FAC12-0135-4768-B275-304CC65A032E}" sibTransId="{F8D070F4-D439-49FB-AA01-996A78B18E80}"/>
    <dgm:cxn modelId="{72D92EBD-16D8-47D9-A0CC-52B6E26E1118}" srcId="{FC8F256D-B211-44F3-979E-412EC9616BB5}" destId="{1B58C669-71FD-44DE-9538-02DA3EA66B75}" srcOrd="1" destOrd="0" parTransId="{E4BDBE6E-300B-4E8E-B97B-A70398DEF121}" sibTransId="{14D8964C-7EF5-4872-A77E-6FA75627CCEB}"/>
    <dgm:cxn modelId="{F0CF13C3-4E94-42CF-9331-DC790D3AEAE2}" type="presOf" srcId="{FC8F256D-B211-44F3-979E-412EC9616BB5}" destId="{53CCBDB3-206E-4E78-88C5-AB574760CB06}" srcOrd="0" destOrd="0" presId="urn:microsoft.com/office/officeart/2005/8/layout/default"/>
    <dgm:cxn modelId="{E85089CE-F1C8-4166-B1EE-CAF1A0D04E8B}" type="presOf" srcId="{1B58C669-71FD-44DE-9538-02DA3EA66B75}" destId="{DE65E2A9-7E0D-4CAE-8777-F1C27B94112B}" srcOrd="0" destOrd="0" presId="urn:microsoft.com/office/officeart/2005/8/layout/default"/>
    <dgm:cxn modelId="{039CFED4-64E3-4DDB-B516-EB09D167B9FF}" srcId="{FC8F256D-B211-44F3-979E-412EC9616BB5}" destId="{9EE364D9-EAB5-41E8-9FE9-C0E0F98D4027}" srcOrd="4" destOrd="0" parTransId="{C2E8853B-4133-4F7A-9C95-59DE4F0018FE}" sibTransId="{63711967-28B8-4570-A4ED-6351D2130D8C}"/>
    <dgm:cxn modelId="{61843FD7-2833-40DC-91B8-A56A03C60AE9}" srcId="{FC8F256D-B211-44F3-979E-412EC9616BB5}" destId="{D49FE796-6B04-49A9-A01E-9CFFEAA141A3}" srcOrd="3" destOrd="0" parTransId="{8C1FA336-05C7-48CB-B773-C3E874F0A56A}" sibTransId="{03047EF1-C8DA-4760-A2E4-E20E502F43F9}"/>
    <dgm:cxn modelId="{1E994CAF-28D7-4C35-96AD-E10ED19A1852}" type="presParOf" srcId="{53CCBDB3-206E-4E78-88C5-AB574760CB06}" destId="{DF431D58-3CC9-4F6D-A10E-C627ACBAAC3D}" srcOrd="0" destOrd="0" presId="urn:microsoft.com/office/officeart/2005/8/layout/default"/>
    <dgm:cxn modelId="{3086E7A3-A0F1-4A42-8C1B-F2EE3ED7F405}" type="presParOf" srcId="{53CCBDB3-206E-4E78-88C5-AB574760CB06}" destId="{944BCB42-86EA-4F02-9794-BB6DA916E86E}" srcOrd="1" destOrd="0" presId="urn:microsoft.com/office/officeart/2005/8/layout/default"/>
    <dgm:cxn modelId="{A43DB54C-A366-4D0B-AF13-C4B354442527}" type="presParOf" srcId="{53CCBDB3-206E-4E78-88C5-AB574760CB06}" destId="{DE65E2A9-7E0D-4CAE-8777-F1C27B94112B}" srcOrd="2" destOrd="0" presId="urn:microsoft.com/office/officeart/2005/8/layout/default"/>
    <dgm:cxn modelId="{3A684D69-45C1-4AF6-BA72-699968D72D8A}" type="presParOf" srcId="{53CCBDB3-206E-4E78-88C5-AB574760CB06}" destId="{DC1E8D65-5F60-414A-90FF-C790A9FB4FCE}" srcOrd="3" destOrd="0" presId="urn:microsoft.com/office/officeart/2005/8/layout/default"/>
    <dgm:cxn modelId="{8F85607C-7A3D-49EC-BE7D-24E5EA3B5BC7}" type="presParOf" srcId="{53CCBDB3-206E-4E78-88C5-AB574760CB06}" destId="{C9F7B0A4-B005-489F-A283-8CA86890A604}" srcOrd="4" destOrd="0" presId="urn:microsoft.com/office/officeart/2005/8/layout/default"/>
    <dgm:cxn modelId="{452E335B-2F42-4DEE-8F34-DBB2819A7198}" type="presParOf" srcId="{53CCBDB3-206E-4E78-88C5-AB574760CB06}" destId="{2495377A-5585-406C-A2E3-6F95151A1F1D}" srcOrd="5" destOrd="0" presId="urn:microsoft.com/office/officeart/2005/8/layout/default"/>
    <dgm:cxn modelId="{22DEDD9A-E052-4AED-AD67-48F5C2BFDFE1}" type="presParOf" srcId="{53CCBDB3-206E-4E78-88C5-AB574760CB06}" destId="{67CCED61-B5CC-4F81-8235-D687BC97ACFB}" srcOrd="6" destOrd="0" presId="urn:microsoft.com/office/officeart/2005/8/layout/default"/>
    <dgm:cxn modelId="{8557E84D-2163-4D8C-BDFF-591341469BE5}" type="presParOf" srcId="{53CCBDB3-206E-4E78-88C5-AB574760CB06}" destId="{A1ADA658-CB4F-4B56-BACA-790A50208C50}" srcOrd="7" destOrd="0" presId="urn:microsoft.com/office/officeart/2005/8/layout/default"/>
    <dgm:cxn modelId="{8444E940-4E74-4265-B862-C3BE551E9A72}" type="presParOf" srcId="{53CCBDB3-206E-4E78-88C5-AB574760CB06}" destId="{40A9E85C-AF82-43E6-9E7D-009FA9B5122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31D58-3CC9-4F6D-A10E-C627ACBAAC3D}">
      <dsp:nvSpPr>
        <dsp:cNvPr id="0" name=""/>
        <dsp:cNvSpPr/>
      </dsp:nvSpPr>
      <dsp:spPr>
        <a:xfrm>
          <a:off x="0" y="372452"/>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a:t>✅ Identifierar och löser upp motstånd</a:t>
          </a:r>
          <a:endParaRPr lang="en-US" sz="2500" kern="1200"/>
        </a:p>
      </dsp:txBody>
      <dsp:txXfrm>
        <a:off x="0" y="372452"/>
        <a:ext cx="2464593" cy="1478756"/>
      </dsp:txXfrm>
    </dsp:sp>
    <dsp:sp modelId="{DE65E2A9-7E0D-4CAE-8777-F1C27B94112B}">
      <dsp:nvSpPr>
        <dsp:cNvPr id="0" name=""/>
        <dsp:cNvSpPr/>
      </dsp:nvSpPr>
      <dsp:spPr>
        <a:xfrm>
          <a:off x="2711053" y="372452"/>
          <a:ext cx="2464593" cy="14787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a:t>✅ Bygger hållbara samarbeten</a:t>
          </a:r>
          <a:endParaRPr lang="en-US" sz="2500" kern="1200"/>
        </a:p>
      </dsp:txBody>
      <dsp:txXfrm>
        <a:off x="2711053" y="372452"/>
        <a:ext cx="2464593" cy="1478756"/>
      </dsp:txXfrm>
    </dsp:sp>
    <dsp:sp modelId="{C9F7B0A4-B005-489F-A283-8CA86890A604}">
      <dsp:nvSpPr>
        <dsp:cNvPr id="0" name=""/>
        <dsp:cNvSpPr/>
      </dsp:nvSpPr>
      <dsp:spPr>
        <a:xfrm>
          <a:off x="5422106" y="372452"/>
          <a:ext cx="2464593" cy="147875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a:t>✅ Hittar arbetssätt som passar er</a:t>
          </a:r>
          <a:endParaRPr lang="en-US" sz="2500" kern="1200"/>
        </a:p>
      </dsp:txBody>
      <dsp:txXfrm>
        <a:off x="5422106" y="372452"/>
        <a:ext cx="2464593" cy="1478756"/>
      </dsp:txXfrm>
    </dsp:sp>
    <dsp:sp modelId="{67CCED61-B5CC-4F81-8235-D687BC97ACFB}">
      <dsp:nvSpPr>
        <dsp:cNvPr id="0" name=""/>
        <dsp:cNvSpPr/>
      </dsp:nvSpPr>
      <dsp:spPr>
        <a:xfrm>
          <a:off x="1355526" y="2097667"/>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a:t>✅ Ökar engagemang hos medarbetarna</a:t>
          </a:r>
          <a:endParaRPr lang="en-US" sz="2500" kern="1200"/>
        </a:p>
      </dsp:txBody>
      <dsp:txXfrm>
        <a:off x="1355526" y="2097667"/>
        <a:ext cx="2464593" cy="1478756"/>
      </dsp:txXfrm>
    </dsp:sp>
    <dsp:sp modelId="{40A9E85C-AF82-43E6-9E7D-009FA9B5122B}">
      <dsp:nvSpPr>
        <dsp:cNvPr id="0" name=""/>
        <dsp:cNvSpPr/>
      </dsp:nvSpPr>
      <dsp:spPr>
        <a:xfrm>
          <a:off x="4066579" y="2097667"/>
          <a:ext cx="2464593" cy="14787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kern="1200"/>
            <a:t>✅ Skapar glädje och möjligheter i förändringen</a:t>
          </a:r>
          <a:endParaRPr lang="en-US" sz="2500" kern="1200"/>
        </a:p>
      </dsp:txBody>
      <dsp:txXfrm>
        <a:off x="4066579" y="2097667"/>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7F3CE0EB-A4DA-46F0-AA81-FD21CB99B1F8}" type="datetimeFigureOut">
              <a:rPr lang="sv-SE" smtClean="0"/>
              <a:t>2026-01-29</a:t>
            </a:fld>
            <a:endParaRPr lang="sv-SE"/>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E932603F-A766-42FC-925E-59EFED3E944F}" type="slidenum">
              <a:rPr lang="sv-SE" smtClean="0"/>
              <a:t>‹#›</a:t>
            </a:fld>
            <a:endParaRPr lang="sv-SE"/>
          </a:p>
        </p:txBody>
      </p:sp>
    </p:spTree>
    <p:extLst>
      <p:ext uri="{BB962C8B-B14F-4D97-AF65-F5344CB8AC3E}">
        <p14:creationId xmlns:p14="http://schemas.microsoft.com/office/powerpoint/2010/main" val="263100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36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Karl</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1B3D3-708B-41CD-9052-F20DD0B1662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43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rgbClr val="FEC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p:nvSpPr>
        <p:spPr>
          <a:xfrm>
            <a:off x="1569044" y="514898"/>
            <a:ext cx="2393351" cy="2328423"/>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rgbClr val="FEC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902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90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p:nvSpPr>
        <p:spPr>
          <a:xfrm>
            <a:off x="10420569" y="1364732"/>
            <a:ext cx="947488" cy="921785"/>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12" name="Arc 11">
            <a:extLst>
              <a:ext uri="{FF2B5EF4-FFF2-40B4-BE49-F238E27FC236}">
                <a16:creationId xmlns:a16="http://schemas.microsoft.com/office/drawing/2014/main" id="{9F33AC6C-4807-4785-AE9F-84BFEEDA9F7E}"/>
              </a:ext>
            </a:extLst>
          </p:cNvPr>
          <p:cNvSpPr/>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7466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p:nvSpPr>
        <p:spPr>
          <a:xfrm>
            <a:off x="707393" y="847600"/>
            <a:ext cx="4619938" cy="4619938"/>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12" name="Freeform: Shape 11">
            <a:extLst>
              <a:ext uri="{FF2B5EF4-FFF2-40B4-BE49-F238E27FC236}">
                <a16:creationId xmlns:a16="http://schemas.microsoft.com/office/drawing/2014/main" id="{D22D7888-22FA-4AA1-9BA4-CC61D6643D47}"/>
              </a:ext>
            </a:extLst>
          </p:cNvPr>
          <p:cNvSpPr/>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16" name="Freeform: Shape 15">
            <a:extLst>
              <a:ext uri="{FF2B5EF4-FFF2-40B4-BE49-F238E27FC236}">
                <a16:creationId xmlns:a16="http://schemas.microsoft.com/office/drawing/2014/main" id="{CE9CE183-B21E-41EB-A082-DF9C3AD659D5}"/>
              </a:ext>
            </a:extLst>
          </p:cNvPr>
          <p:cNvSpPr/>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20" name="Freeform: Shape 19">
            <a:extLst>
              <a:ext uri="{FF2B5EF4-FFF2-40B4-BE49-F238E27FC236}">
                <a16:creationId xmlns:a16="http://schemas.microsoft.com/office/drawing/2014/main" id="{5C76330B-4C5E-463F-921A-D91F1F1F6049}"/>
              </a:ext>
            </a:extLst>
          </p:cNvPr>
          <p:cNvSpPr/>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1335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407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2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06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EE900-311D-4B21-454E-16C9806F741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DC2E2AA-951E-EB23-81ED-15FEE313E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44D232-BADD-AFBA-669E-AB5016876BB9}"/>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3B950892-2589-7A42-20B7-26587927DEF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3F9B9D-FF73-ED5D-4E4A-14D44D6BBF6E}"/>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323831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C3EB7A-96F4-B924-4C18-4968E74407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5BB8BE-7AA9-5AED-C492-28EB1CDADCC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D46A42-62EC-807E-87EE-A205EC912893}"/>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02202649-4F09-668C-CCCC-0A5125DB7F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E69125-49DF-292E-E7F4-7C82DB48F961}"/>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80990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1DC04-41B9-6C5E-18B2-C469B112CC8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4521C0B-AB97-616F-E0F4-DEB54493CB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CF2429-697C-185E-B89B-8BD42944B104}"/>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4337D8D1-91D3-36CE-FE76-06976EB2B0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B3AC2C-EC37-A838-57AF-B1340434317B}"/>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05981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p:nvSpPr>
        <p:spPr>
          <a:xfrm>
            <a:off x="489189" y="1119031"/>
            <a:ext cx="4619938" cy="4619938"/>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12" name="Arc 11">
            <a:extLst>
              <a:ext uri="{FF2B5EF4-FFF2-40B4-BE49-F238E27FC236}">
                <a16:creationId xmlns:a16="http://schemas.microsoft.com/office/drawing/2014/main" id="{39ECC553-79E5-4B14-89C9-4DAD2B1021B1}"/>
              </a:ext>
            </a:extLst>
          </p:cNvPr>
          <p:cNvSpPr/>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p:nvSpPr>
        <p:spPr>
          <a:xfrm>
            <a:off x="910048" y="4780992"/>
            <a:ext cx="546100" cy="546100"/>
          </a:xfrm>
          <a:prstGeom prst="ellipse">
            <a:avLst/>
          </a:pr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8494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574A29-82D3-CCE2-F6D0-C521173AAE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89C7AE-2F63-C8AD-0F81-7ABC2F8650C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3DD4135-3D00-AE4F-64B8-496144030D9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C267E36-B05D-CB2B-95C3-E22BB304632E}"/>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919A38D2-26F5-FD82-1B0C-0E076A982FA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270EAA4-BA82-5C39-ABA2-C1ECA6F2D8D7}"/>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25011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1072F9-6E2F-3D38-6C6C-D2206EC63F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57D0474-1EFF-3890-D33A-8F346871A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682E0F9-2A5D-DD5A-E229-9D0402B88A7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2B7667E-3C6B-4CAF-E3C6-65E02A6DD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F7EC366-C6A6-95D2-35B9-CDCF5A4BB60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99CDF5F-EDCD-A3D6-1BE5-4CAF7BBA1765}"/>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8" name="Platshållare för sidfot 7">
            <a:extLst>
              <a:ext uri="{FF2B5EF4-FFF2-40B4-BE49-F238E27FC236}">
                <a16:creationId xmlns:a16="http://schemas.microsoft.com/office/drawing/2014/main" id="{B1876F9A-D8D4-B820-3E03-786A5C81BB4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1AD6382-B5B3-2943-04BC-B78ED06FEFA2}"/>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260875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1B12FF-92F7-CF81-33DE-49402E1E4B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2139542-434F-36E2-3F00-7AB854F8A727}"/>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4" name="Platshållare för sidfot 3">
            <a:extLst>
              <a:ext uri="{FF2B5EF4-FFF2-40B4-BE49-F238E27FC236}">
                <a16:creationId xmlns:a16="http://schemas.microsoft.com/office/drawing/2014/main" id="{EFF66C56-1507-FC4A-28EE-8096BBC6ABC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1AF925C-F449-9A93-22BC-34907FF9EB7A}"/>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2372809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B37A9ED-D559-6666-60CE-C98A88248CC2}"/>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3" name="Platshållare för sidfot 2">
            <a:extLst>
              <a:ext uri="{FF2B5EF4-FFF2-40B4-BE49-F238E27FC236}">
                <a16:creationId xmlns:a16="http://schemas.microsoft.com/office/drawing/2014/main" id="{6539FA21-4149-26BD-5702-70A6B78353E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FF3357C-F047-711A-E9CA-11A801D30A2C}"/>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236741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E902F6-2665-F637-D165-B012A978087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D9C750-BC72-7082-02DC-A59224726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6FAC5B0-9F02-EA79-5E24-0C2DB113B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F4A26B9-4A8F-12EB-A322-7C1E7A5086D7}"/>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35FBF398-E88B-ADC3-E2DB-4A66523C0C9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D53FC0-521B-7CD0-1538-59538E5C3256}"/>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402918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D28D4-A7A6-E563-1AA7-5F69865E7E1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1C855B8-1574-F847-A0FA-7BC0D543C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A232449-6B93-2FFA-9AA7-3CE78F1E7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0F36F6-1228-85F8-1FCF-FAA3C0890D02}"/>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DB58747E-C7AB-CE30-0611-A7B586E1F57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963F28-19E0-82F1-501E-BFC9C46F5CE4}"/>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179721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7DE8E-1364-505E-63B8-F01DCA628B5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FFAFB4-EBB8-6DCA-8B50-CD7B7FBE326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661E95-DE23-CD95-63F0-CFEF6268E570}"/>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C4CCDA55-59A1-C385-616F-1CC880A6CB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F24E86-CE6D-2F4F-63CE-E3871D29F01B}"/>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26862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83B9616-E2D5-F342-4440-C995E1D1B6B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6A8C344-663B-4D55-3FDA-1DD2876E590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3C2ECF-655D-98C7-7342-7C012DB44F10}"/>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2CCB87BD-7D2B-3E01-B475-876B5EE94F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12B12E-786F-FF3E-285C-93C3D85770BA}"/>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4163636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301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EE900-311D-4B21-454E-16C9806F741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DC2E2AA-951E-EB23-81ED-15FEE313E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44D232-BADD-AFBA-669E-AB5016876BB9}"/>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3B950892-2589-7A42-20B7-26587927DEF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3F9B9D-FF73-ED5D-4E4A-14D44D6BBF6E}"/>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54199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Oval 9">
            <a:extLst>
              <a:ext uri="{FF2B5EF4-FFF2-40B4-BE49-F238E27FC236}">
                <a16:creationId xmlns:a16="http://schemas.microsoft.com/office/drawing/2014/main" id="{E8E71C73-7BAD-4838-88C1-42E045A9D179}"/>
              </a:ext>
            </a:extLst>
          </p:cNvPr>
          <p:cNvSpPr/>
          <p:nvPr/>
        </p:nvSpPr>
        <p:spPr>
          <a:xfrm>
            <a:off x="10249620" y="1555068"/>
            <a:ext cx="819303" cy="797078"/>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12" name="Rectangle 11">
            <a:extLst>
              <a:ext uri="{FF2B5EF4-FFF2-40B4-BE49-F238E27FC236}">
                <a16:creationId xmlns:a16="http://schemas.microsoft.com/office/drawing/2014/main" id="{44560922-5803-412D-880B-065E75DCBC0A}"/>
              </a:ext>
            </a:extLst>
          </p:cNvPr>
          <p:cNvSpPr/>
          <p:nvPr/>
        </p:nvSpPr>
        <p:spPr>
          <a:xfrm>
            <a:off x="7590089" y="4034393"/>
            <a:ext cx="876704" cy="876704"/>
          </a:xfrm>
          <a:prstGeom prst="rect">
            <a:avLst/>
          </a:prstGeom>
          <a:noFill/>
          <a:ln w="127000">
            <a:solidFill>
              <a:srgbClr val="FECC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16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C3EB7A-96F4-B924-4C18-4968E74407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5BB8BE-7AA9-5AED-C492-28EB1CDADCC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D46A42-62EC-807E-87EE-A205EC912893}"/>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02202649-4F09-668C-CCCC-0A5125DB7F4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E69125-49DF-292E-E7F4-7C82DB48F961}"/>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296664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1DC04-41B9-6C5E-18B2-C469B112CC8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4521C0B-AB97-616F-E0F4-DEB54493CB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4CF2429-697C-185E-B89B-8BD42944B104}"/>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4337D8D1-91D3-36CE-FE76-06976EB2B0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B3AC2C-EC37-A838-57AF-B1340434317B}"/>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107378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574A29-82D3-CCE2-F6D0-C521173AAE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89C7AE-2F63-C8AD-0F81-7ABC2F8650C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3DD4135-3D00-AE4F-64B8-496144030D9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C267E36-B05D-CB2B-95C3-E22BB304632E}"/>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919A38D2-26F5-FD82-1B0C-0E076A982FA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270EAA4-BA82-5C39-ABA2-C1ECA6F2D8D7}"/>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4277573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1072F9-6E2F-3D38-6C6C-D2206EC63FB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57D0474-1EFF-3890-D33A-8F346871A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682E0F9-2A5D-DD5A-E229-9D0402B88A7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2B7667E-3C6B-4CAF-E3C6-65E02A6DD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F7EC366-C6A6-95D2-35B9-CDCF5A4BB60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99CDF5F-EDCD-A3D6-1BE5-4CAF7BBA1765}"/>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8" name="Platshållare för sidfot 7">
            <a:extLst>
              <a:ext uri="{FF2B5EF4-FFF2-40B4-BE49-F238E27FC236}">
                <a16:creationId xmlns:a16="http://schemas.microsoft.com/office/drawing/2014/main" id="{B1876F9A-D8D4-B820-3E03-786A5C81BB4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1AD6382-B5B3-2943-04BC-B78ED06FEFA2}"/>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2530343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1B12FF-92F7-CF81-33DE-49402E1E4B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2139542-434F-36E2-3F00-7AB854F8A727}"/>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4" name="Platshållare för sidfot 3">
            <a:extLst>
              <a:ext uri="{FF2B5EF4-FFF2-40B4-BE49-F238E27FC236}">
                <a16:creationId xmlns:a16="http://schemas.microsoft.com/office/drawing/2014/main" id="{EFF66C56-1507-FC4A-28EE-8096BBC6ABC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1AF925C-F449-9A93-22BC-34907FF9EB7A}"/>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859909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B37A9ED-D559-6666-60CE-C98A88248CC2}"/>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3" name="Platshållare för sidfot 2">
            <a:extLst>
              <a:ext uri="{FF2B5EF4-FFF2-40B4-BE49-F238E27FC236}">
                <a16:creationId xmlns:a16="http://schemas.microsoft.com/office/drawing/2014/main" id="{6539FA21-4149-26BD-5702-70A6B78353E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FF3357C-F047-711A-E9CA-11A801D30A2C}"/>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660355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E902F6-2665-F637-D165-B012A978087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D9C750-BC72-7082-02DC-A59224726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6FAC5B0-9F02-EA79-5E24-0C2DB113B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F4A26B9-4A8F-12EB-A322-7C1E7A5086D7}"/>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35FBF398-E88B-ADC3-E2DB-4A66523C0C9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D53FC0-521B-7CD0-1538-59538E5C3256}"/>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055683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D28D4-A7A6-E563-1AA7-5F69865E7E1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1C855B8-1574-F847-A0FA-7BC0D543C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A232449-6B93-2FFA-9AA7-3CE78F1E7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0F36F6-1228-85F8-1FCF-FAA3C0890D02}"/>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6" name="Platshållare för sidfot 5">
            <a:extLst>
              <a:ext uri="{FF2B5EF4-FFF2-40B4-BE49-F238E27FC236}">
                <a16:creationId xmlns:a16="http://schemas.microsoft.com/office/drawing/2014/main" id="{DB58747E-C7AB-CE30-0611-A7B586E1F57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963F28-19E0-82F1-501E-BFC9C46F5CE4}"/>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2367946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7DE8E-1364-505E-63B8-F01DCA628B5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FFAFB4-EBB8-6DCA-8B50-CD7B7FBE326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661E95-DE23-CD95-63F0-CFEF6268E570}"/>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C4CCDA55-59A1-C385-616F-1CC880A6CB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F24E86-CE6D-2F4F-63CE-E3871D29F01B}"/>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3433598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83B9616-E2D5-F342-4440-C995E1D1B6B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6A8C344-663B-4D55-3FDA-1DD2876E590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3C2ECF-655D-98C7-7342-7C012DB44F10}"/>
              </a:ext>
            </a:extLst>
          </p:cNvPr>
          <p:cNvSpPr>
            <a:spLocks noGrp="1"/>
          </p:cNvSpPr>
          <p:nvPr>
            <p:ph type="dt" sz="half" idx="10"/>
          </p:nvPr>
        </p:nvSpPr>
        <p:spPr/>
        <p:txBody>
          <a:body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2CCB87BD-7D2B-3E01-B475-876B5EE94F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312B12E-786F-FF3E-285C-93C3D85770BA}"/>
              </a:ext>
            </a:extLst>
          </p:cNvPr>
          <p:cNvSpPr>
            <a:spLocks noGrp="1"/>
          </p:cNvSpPr>
          <p:nvPr>
            <p:ph type="sldNum" sz="quarter" idx="12"/>
          </p:nvPr>
        </p:nvSpPr>
        <p:spPr/>
        <p:txBody>
          <a:bodyPr/>
          <a:lstStyle/>
          <a:p>
            <a:fld id="{41469294-76B0-43CE-84D1-4F86DFF62C1D}" type="slidenum">
              <a:rPr lang="sv-SE" smtClean="0"/>
              <a:t>‹#›</a:t>
            </a:fld>
            <a:endParaRPr lang="sv-SE"/>
          </a:p>
        </p:txBody>
      </p:sp>
    </p:spTree>
    <p:extLst>
      <p:ext uri="{BB962C8B-B14F-4D97-AF65-F5344CB8AC3E}">
        <p14:creationId xmlns:p14="http://schemas.microsoft.com/office/powerpoint/2010/main" val="77219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p:nvSpPr>
        <p:spPr>
          <a:xfrm>
            <a:off x="2815929" y="148929"/>
            <a:ext cx="6560142" cy="6560142"/>
          </a:xfrm>
          <a:prstGeom prst="ellipse">
            <a:avLst/>
          </a:prstGeom>
          <a:solidFill>
            <a:srgbClr val="006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srgbClr val="FFFFFF"/>
              </a:solidFill>
              <a:effectLst/>
              <a:uLnTx/>
              <a:uFillTx/>
              <a:latin typeface="Calibri" panose="020F0502020204030204"/>
            </a:endParaRPr>
          </a:p>
        </p:txBody>
      </p:sp>
      <p:sp>
        <p:nvSpPr>
          <p:cNvPr id="8" name="Arc 7">
            <a:extLst>
              <a:ext uri="{FF2B5EF4-FFF2-40B4-BE49-F238E27FC236}">
                <a16:creationId xmlns:a16="http://schemas.microsoft.com/office/drawing/2014/main" id="{F941DE04-3FEA-4A57-B200-F9F6A765C792}"/>
              </a:ext>
            </a:extLst>
          </p:cNvPr>
          <p:cNvSpPr/>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5368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rgbClr val="EAD6A4"/>
        </a:solidFill>
        <a:effectLst/>
      </p:bgPr>
    </p:bg>
    <p:spTree>
      <p:nvGrpSpPr>
        <p:cNvPr id="1" name=""/>
        <p:cNvGrpSpPr/>
        <p:nvPr/>
      </p:nvGrpSpPr>
      <p:grpSpPr>
        <a:xfrm>
          <a:off x="0" y="0"/>
          <a:ext cx="0" cy="0"/>
          <a:chOff x="0" y="0"/>
          <a:chExt cx="0" cy="0"/>
        </a:xfrm>
      </p:grpSpPr>
      <p:pic>
        <p:nvPicPr>
          <p:cNvPr id="7" name="Bildobjekt 6" descr="En bild som visar siluett, konst&#10;&#10;Automatiskt genererad beskrivning med medelhög exakthet">
            <a:extLst>
              <a:ext uri="{FF2B5EF4-FFF2-40B4-BE49-F238E27FC236}">
                <a16:creationId xmlns:a16="http://schemas.microsoft.com/office/drawing/2014/main" id="{30B2DC42-8357-BADB-8B9C-1D1B6F1BEA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414" t="11667" b="6699"/>
          <a:stretch/>
        </p:blipFill>
        <p:spPr>
          <a:xfrm>
            <a:off x="0" y="0"/>
            <a:ext cx="2417736" cy="6858000"/>
          </a:xfrm>
          <a:prstGeom prst="rect">
            <a:avLst/>
          </a:prstGeom>
        </p:spPr>
      </p:pic>
      <p:sp>
        <p:nvSpPr>
          <p:cNvPr id="17" name="Rubrik 1">
            <a:extLst>
              <a:ext uri="{FF2B5EF4-FFF2-40B4-BE49-F238E27FC236}">
                <a16:creationId xmlns:a16="http://schemas.microsoft.com/office/drawing/2014/main" id="{D5893B51-93E7-D513-4C90-074AF1277FB5}"/>
              </a:ext>
            </a:extLst>
          </p:cNvPr>
          <p:cNvSpPr>
            <a:spLocks noGrp="1"/>
          </p:cNvSpPr>
          <p:nvPr>
            <p:ph type="ctrTitle"/>
          </p:nvPr>
        </p:nvSpPr>
        <p:spPr>
          <a:xfrm>
            <a:off x="1524000" y="1711281"/>
            <a:ext cx="9144000" cy="2387600"/>
          </a:xfrm>
        </p:spPr>
        <p:txBody>
          <a:bodyPr anchor="b"/>
          <a:lstStyle>
            <a:lvl1pPr algn="ctr">
              <a:defRPr sz="6000">
                <a:solidFill>
                  <a:schemeClr val="tx1"/>
                </a:solidFill>
              </a:defRPr>
            </a:lvl1pPr>
          </a:lstStyle>
          <a:p>
            <a:r>
              <a:rPr lang="sv-SE"/>
              <a:t>Klicka här för att ändra mall för rubrikformat</a:t>
            </a:r>
            <a:endParaRPr lang="sv-SE" dirty="0"/>
          </a:p>
        </p:txBody>
      </p:sp>
      <p:sp>
        <p:nvSpPr>
          <p:cNvPr id="18" name="Underrubrik 2">
            <a:extLst>
              <a:ext uri="{FF2B5EF4-FFF2-40B4-BE49-F238E27FC236}">
                <a16:creationId xmlns:a16="http://schemas.microsoft.com/office/drawing/2014/main" id="{86C92953-07C7-F4DD-ADF1-D296AF9A064D}"/>
              </a:ext>
            </a:extLst>
          </p:cNvPr>
          <p:cNvSpPr>
            <a:spLocks noGrp="1"/>
          </p:cNvSpPr>
          <p:nvPr>
            <p:ph type="subTitle" idx="1"/>
          </p:nvPr>
        </p:nvSpPr>
        <p:spPr>
          <a:xfrm>
            <a:off x="1524000" y="4362614"/>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459728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Rubrik och innehåll">
    <p:bg>
      <p:bgPr>
        <a:solidFill>
          <a:srgbClr val="FAF5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20839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vå delar">
    <p:bg>
      <p:bgPr>
        <a:solidFill>
          <a:srgbClr val="FAF5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72947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om">
    <p:bg>
      <p:bgPr>
        <a:solidFill>
          <a:srgbClr val="FAF5E7"/>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60313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rgbClr val="EAD6A4"/>
        </a:solidFill>
        <a:effectLst/>
      </p:bgPr>
    </p:bg>
    <p:spTree>
      <p:nvGrpSpPr>
        <p:cNvPr id="1" name=""/>
        <p:cNvGrpSpPr/>
        <p:nvPr/>
      </p:nvGrpSpPr>
      <p:grpSpPr>
        <a:xfrm>
          <a:off x="0" y="0"/>
          <a:ext cx="0" cy="0"/>
          <a:chOff x="0" y="0"/>
          <a:chExt cx="0" cy="0"/>
        </a:xfrm>
      </p:grpSpPr>
      <p:pic>
        <p:nvPicPr>
          <p:cNvPr id="6" name="Bildobjekt 5" descr="En bild som visar siluett, konst&#10;&#10;Automatiskt genererad beskrivning med medelhög exakthet">
            <a:extLst>
              <a:ext uri="{FF2B5EF4-FFF2-40B4-BE49-F238E27FC236}">
                <a16:creationId xmlns:a16="http://schemas.microsoft.com/office/drawing/2014/main" id="{94D917DA-D961-08E0-EF0A-ED0A3D3381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414" t="11667" b="6699"/>
          <a:stretch/>
        </p:blipFill>
        <p:spPr>
          <a:xfrm>
            <a:off x="0" y="0"/>
            <a:ext cx="2417736" cy="6858000"/>
          </a:xfrm>
          <a:prstGeom prst="rect">
            <a:avLst/>
          </a:prstGeom>
        </p:spPr>
      </p:pic>
      <p:sp>
        <p:nvSpPr>
          <p:cNvPr id="2" name="Rubrik 1">
            <a:extLst>
              <a:ext uri="{FF2B5EF4-FFF2-40B4-BE49-F238E27FC236}">
                <a16:creationId xmlns:a16="http://schemas.microsoft.com/office/drawing/2014/main" id="{D41F045D-1B0C-66F7-E33E-D46B325F9BAA}"/>
              </a:ext>
            </a:extLst>
          </p:cNvPr>
          <p:cNvSpPr>
            <a:spLocks noGrp="1"/>
          </p:cNvSpPr>
          <p:nvPr>
            <p:ph type="title"/>
          </p:nvPr>
        </p:nvSpPr>
        <p:spPr>
          <a:xfrm>
            <a:off x="831850" y="1709738"/>
            <a:ext cx="10515600" cy="2852737"/>
          </a:xfrm>
        </p:spPr>
        <p:txBody>
          <a:bodyPr anchor="b"/>
          <a:lstStyle>
            <a:lvl1pPr algn="ctr">
              <a:defRPr sz="44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052587F0-C4A3-9918-3122-C10C39E21D5D}"/>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714677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Avsnittsrubrik">
    <p:bg>
      <p:bgPr>
        <a:solidFill>
          <a:srgbClr val="DAB93E"/>
        </a:solidFill>
        <a:effectLst/>
      </p:bgPr>
    </p:bg>
    <p:spTree>
      <p:nvGrpSpPr>
        <p:cNvPr id="1" name=""/>
        <p:cNvGrpSpPr/>
        <p:nvPr/>
      </p:nvGrpSpPr>
      <p:grpSpPr>
        <a:xfrm>
          <a:off x="0" y="0"/>
          <a:ext cx="0" cy="0"/>
          <a:chOff x="0" y="0"/>
          <a:chExt cx="0" cy="0"/>
        </a:xfrm>
      </p:grpSpPr>
      <p:pic>
        <p:nvPicPr>
          <p:cNvPr id="7" name="Bildobjekt 6" descr="En bild som visar siluett, konst&#10;&#10;Automatiskt genererad beskrivning med medelhög exakthet">
            <a:extLst>
              <a:ext uri="{FF2B5EF4-FFF2-40B4-BE49-F238E27FC236}">
                <a16:creationId xmlns:a16="http://schemas.microsoft.com/office/drawing/2014/main" id="{A4F54C12-7538-FFFD-9D3F-ECC3254475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33" t="20518" r="40171" b="9922"/>
          <a:stretch/>
        </p:blipFill>
        <p:spPr>
          <a:xfrm>
            <a:off x="8255234" y="0"/>
            <a:ext cx="3936766" cy="6858000"/>
          </a:xfrm>
          <a:prstGeom prst="rect">
            <a:avLst/>
          </a:prstGeom>
        </p:spPr>
      </p:pic>
      <p:sp>
        <p:nvSpPr>
          <p:cNvPr id="4" name="Rubrik 1">
            <a:extLst>
              <a:ext uri="{FF2B5EF4-FFF2-40B4-BE49-F238E27FC236}">
                <a16:creationId xmlns:a16="http://schemas.microsoft.com/office/drawing/2014/main" id="{E34EFD9F-6A1E-8441-E769-AB07B7343CF0}"/>
              </a:ext>
            </a:extLst>
          </p:cNvPr>
          <p:cNvSpPr>
            <a:spLocks noGrp="1"/>
          </p:cNvSpPr>
          <p:nvPr>
            <p:ph type="title"/>
          </p:nvPr>
        </p:nvSpPr>
        <p:spPr>
          <a:xfrm>
            <a:off x="831850" y="1709738"/>
            <a:ext cx="10515600" cy="2852737"/>
          </a:xfrm>
        </p:spPr>
        <p:txBody>
          <a:bodyPr anchor="b"/>
          <a:lstStyle>
            <a:lvl1pPr algn="ctr">
              <a:defRPr sz="4400"/>
            </a:lvl1pPr>
          </a:lstStyle>
          <a:p>
            <a:r>
              <a:rPr lang="sv-SE"/>
              <a:t>Klicka här för att ändra mall för rubrikformat</a:t>
            </a:r>
            <a:endParaRPr lang="sv-SE" dirty="0"/>
          </a:p>
        </p:txBody>
      </p:sp>
      <p:sp>
        <p:nvSpPr>
          <p:cNvPr id="5" name="Platshållare för text 2">
            <a:extLst>
              <a:ext uri="{FF2B5EF4-FFF2-40B4-BE49-F238E27FC236}">
                <a16:creationId xmlns:a16="http://schemas.microsoft.com/office/drawing/2014/main" id="{D2FC2B70-C531-8306-2D33-FA4272749A55}"/>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136571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Avsnittsrubrik">
    <p:bg>
      <p:bgPr>
        <a:solidFill>
          <a:srgbClr val="7BA0C0"/>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34EFD9F-6A1E-8441-E769-AB07B7343CF0}"/>
              </a:ext>
            </a:extLst>
          </p:cNvPr>
          <p:cNvSpPr>
            <a:spLocks noGrp="1"/>
          </p:cNvSpPr>
          <p:nvPr>
            <p:ph type="title"/>
          </p:nvPr>
        </p:nvSpPr>
        <p:spPr>
          <a:xfrm>
            <a:off x="831850" y="1709738"/>
            <a:ext cx="10515600" cy="2852737"/>
          </a:xfrm>
        </p:spPr>
        <p:txBody>
          <a:bodyPr anchor="b"/>
          <a:lstStyle>
            <a:lvl1pPr algn="ctr">
              <a:defRPr sz="4400"/>
            </a:lvl1pPr>
          </a:lstStyle>
          <a:p>
            <a:r>
              <a:rPr lang="sv-SE"/>
              <a:t>Klicka här för att ändra mall för rubrikformat</a:t>
            </a:r>
            <a:endParaRPr lang="sv-SE" dirty="0"/>
          </a:p>
        </p:txBody>
      </p:sp>
      <p:sp>
        <p:nvSpPr>
          <p:cNvPr id="5" name="Platshållare för text 2">
            <a:extLst>
              <a:ext uri="{FF2B5EF4-FFF2-40B4-BE49-F238E27FC236}">
                <a16:creationId xmlns:a16="http://schemas.microsoft.com/office/drawing/2014/main" id="{D2FC2B70-C531-8306-2D33-FA4272749A55}"/>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2" name="Bildobjekt 1">
            <a:extLst>
              <a:ext uri="{FF2B5EF4-FFF2-40B4-BE49-F238E27FC236}">
                <a16:creationId xmlns:a16="http://schemas.microsoft.com/office/drawing/2014/main" id="{FE785E69-F79F-6A46-BCB0-795B2AE2F7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58" t="17634" r="40786" b="8380"/>
          <a:stretch/>
        </p:blipFill>
        <p:spPr>
          <a:xfrm>
            <a:off x="8418270" y="0"/>
            <a:ext cx="3773730" cy="6858000"/>
          </a:xfrm>
          <a:prstGeom prst="rect">
            <a:avLst/>
          </a:prstGeom>
        </p:spPr>
      </p:pic>
    </p:spTree>
    <p:extLst>
      <p:ext uri="{BB962C8B-B14F-4D97-AF65-F5344CB8AC3E}">
        <p14:creationId xmlns:p14="http://schemas.microsoft.com/office/powerpoint/2010/main" val="1658377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Avsnittsrubrik">
    <p:bg>
      <p:bgPr>
        <a:solidFill>
          <a:srgbClr val="D16D28"/>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34EFD9F-6A1E-8441-E769-AB07B7343CF0}"/>
              </a:ext>
            </a:extLst>
          </p:cNvPr>
          <p:cNvSpPr>
            <a:spLocks noGrp="1"/>
          </p:cNvSpPr>
          <p:nvPr>
            <p:ph type="title"/>
          </p:nvPr>
        </p:nvSpPr>
        <p:spPr>
          <a:xfrm>
            <a:off x="831850" y="1709738"/>
            <a:ext cx="10515600" cy="2852737"/>
          </a:xfrm>
        </p:spPr>
        <p:txBody>
          <a:bodyPr anchor="b"/>
          <a:lstStyle>
            <a:lvl1pPr algn="ctr">
              <a:defRPr sz="4400"/>
            </a:lvl1pPr>
          </a:lstStyle>
          <a:p>
            <a:r>
              <a:rPr lang="sv-SE"/>
              <a:t>Klicka här för att ändra mall för rubrikformat</a:t>
            </a:r>
            <a:endParaRPr lang="sv-SE" dirty="0"/>
          </a:p>
        </p:txBody>
      </p:sp>
      <p:sp>
        <p:nvSpPr>
          <p:cNvPr id="5" name="Platshållare för text 2">
            <a:extLst>
              <a:ext uri="{FF2B5EF4-FFF2-40B4-BE49-F238E27FC236}">
                <a16:creationId xmlns:a16="http://schemas.microsoft.com/office/drawing/2014/main" id="{D2FC2B70-C531-8306-2D33-FA4272749A55}"/>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 5">
            <a:extLst>
              <a:ext uri="{FF2B5EF4-FFF2-40B4-BE49-F238E27FC236}">
                <a16:creationId xmlns:a16="http://schemas.microsoft.com/office/drawing/2014/main" id="{DAB96047-5899-8688-DBC1-F25E9F156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52" t="17927" r="40654" b="9292"/>
          <a:stretch/>
        </p:blipFill>
        <p:spPr>
          <a:xfrm>
            <a:off x="8074477" y="0"/>
            <a:ext cx="4117523" cy="6858000"/>
          </a:xfrm>
          <a:prstGeom prst="rect">
            <a:avLst/>
          </a:prstGeom>
        </p:spPr>
      </p:pic>
    </p:spTree>
    <p:extLst>
      <p:ext uri="{BB962C8B-B14F-4D97-AF65-F5344CB8AC3E}">
        <p14:creationId xmlns:p14="http://schemas.microsoft.com/office/powerpoint/2010/main" val="2572744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Avsnittsrubrik">
    <p:bg>
      <p:bgPr>
        <a:solidFill>
          <a:schemeClr val="accent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DAB96047-5899-8688-DBC1-F25E9F156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173" t="15836" r="-682" b="9455"/>
          <a:stretch/>
        </p:blipFill>
        <p:spPr>
          <a:xfrm>
            <a:off x="0" y="0"/>
            <a:ext cx="1392964" cy="6858000"/>
          </a:xfrm>
          <a:prstGeom prst="rect">
            <a:avLst/>
          </a:prstGeom>
        </p:spPr>
      </p:pic>
      <p:sp>
        <p:nvSpPr>
          <p:cNvPr id="4" name="Rubrik 1">
            <a:extLst>
              <a:ext uri="{FF2B5EF4-FFF2-40B4-BE49-F238E27FC236}">
                <a16:creationId xmlns:a16="http://schemas.microsoft.com/office/drawing/2014/main" id="{07481347-578A-F07A-5AE1-701C6B196EAF}"/>
              </a:ext>
            </a:extLst>
          </p:cNvPr>
          <p:cNvSpPr>
            <a:spLocks noGrp="1"/>
          </p:cNvSpPr>
          <p:nvPr>
            <p:ph type="title"/>
          </p:nvPr>
        </p:nvSpPr>
        <p:spPr>
          <a:xfrm>
            <a:off x="831850" y="1709738"/>
            <a:ext cx="10515600" cy="2852737"/>
          </a:xfrm>
        </p:spPr>
        <p:txBody>
          <a:bodyPr anchor="b"/>
          <a:lstStyle>
            <a:lvl1pPr algn="ctr">
              <a:defRPr sz="4400"/>
            </a:lvl1pPr>
          </a:lstStyle>
          <a:p>
            <a:r>
              <a:rPr lang="sv-SE"/>
              <a:t>Klicka här för att ändra mall för rubrikformat</a:t>
            </a:r>
            <a:endParaRPr lang="sv-SE" dirty="0"/>
          </a:p>
        </p:txBody>
      </p:sp>
      <p:sp>
        <p:nvSpPr>
          <p:cNvPr id="5" name="Platshållare för text 2">
            <a:extLst>
              <a:ext uri="{FF2B5EF4-FFF2-40B4-BE49-F238E27FC236}">
                <a16:creationId xmlns:a16="http://schemas.microsoft.com/office/drawing/2014/main" id="{3F6FE66F-D36C-0260-D822-EC5028C884B0}"/>
              </a:ext>
            </a:extLst>
          </p:cNvPr>
          <p:cNvSpPr>
            <a:spLocks noGrp="1"/>
          </p:cNvSpPr>
          <p:nvPr>
            <p:ph type="body" idx="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3734669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Rubrik och innehåll">
    <p:bg>
      <p:bgPr>
        <a:solidFill>
          <a:srgbClr val="DDE5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9188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9576" y="365125"/>
            <a:ext cx="987552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187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3_Två delar">
    <p:bg>
      <p:bgPr>
        <a:solidFill>
          <a:srgbClr val="DDE5E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5406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om">
    <p:bg>
      <p:bgPr>
        <a:solidFill>
          <a:srgbClr val="DDE5EE"/>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36251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4_Rubrik och innehåll">
    <p:bg>
      <p:bgPr>
        <a:solidFill>
          <a:srgbClr val="F3D9C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30220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4_Två delar">
    <p:bg>
      <p:bgPr>
        <a:solidFill>
          <a:srgbClr val="F3D9C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35503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om">
    <p:bg>
      <p:bgPr>
        <a:solidFill>
          <a:srgbClr val="F3D9C0"/>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23839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5_Rubrik och innehåll">
    <p:bg>
      <p:bgPr>
        <a:solidFill>
          <a:srgbClr val="F5EBCC"/>
        </a:solidFill>
        <a:effectLst/>
      </p:bgPr>
    </p:bg>
    <p:spTree>
      <p:nvGrpSpPr>
        <p:cNvPr id="1" name=""/>
        <p:cNvGrpSpPr/>
        <p:nvPr/>
      </p:nvGrpSpPr>
      <p:grpSpPr>
        <a:xfrm>
          <a:off x="0" y="0"/>
          <a:ext cx="0" cy="0"/>
          <a:chOff x="0" y="0"/>
          <a:chExt cx="0" cy="0"/>
        </a:xfrm>
      </p:grpSpPr>
      <p:pic>
        <p:nvPicPr>
          <p:cNvPr id="4" name="Bild 2">
            <a:extLst>
              <a:ext uri="{FF2B5EF4-FFF2-40B4-BE49-F238E27FC236}">
                <a16:creationId xmlns:a16="http://schemas.microsoft.com/office/drawing/2014/main" id="{2812B126-9DA7-5CC8-A13F-1B73CE9664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682"/>
          <a:stretch/>
        </p:blipFill>
        <p:spPr>
          <a:xfrm>
            <a:off x="8810200" y="3307222"/>
            <a:ext cx="2858009" cy="3821880"/>
          </a:xfrm>
          <a:prstGeom prst="rect">
            <a:avLst/>
          </a:prstGeom>
        </p:spPr>
      </p:pic>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6751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5_Två delar">
    <p:bg>
      <p:bgPr>
        <a:solidFill>
          <a:srgbClr val="F5EBCC"/>
        </a:solidFill>
        <a:effectLst/>
      </p:bgPr>
    </p:bg>
    <p:spTree>
      <p:nvGrpSpPr>
        <p:cNvPr id="1" name=""/>
        <p:cNvGrpSpPr/>
        <p:nvPr/>
      </p:nvGrpSpPr>
      <p:grpSpPr>
        <a:xfrm>
          <a:off x="0" y="0"/>
          <a:ext cx="0" cy="0"/>
          <a:chOff x="0" y="0"/>
          <a:chExt cx="0" cy="0"/>
        </a:xfrm>
      </p:grpSpPr>
      <p:pic>
        <p:nvPicPr>
          <p:cNvPr id="5" name="Bild 2">
            <a:extLst>
              <a:ext uri="{FF2B5EF4-FFF2-40B4-BE49-F238E27FC236}">
                <a16:creationId xmlns:a16="http://schemas.microsoft.com/office/drawing/2014/main" id="{09C0A605-9D49-ED25-B235-623591F5B2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682"/>
          <a:stretch/>
        </p:blipFill>
        <p:spPr>
          <a:xfrm>
            <a:off x="8810200" y="3307222"/>
            <a:ext cx="2858009" cy="3821880"/>
          </a:xfrm>
          <a:prstGeom prst="rect">
            <a:avLst/>
          </a:prstGeom>
        </p:spPr>
      </p:pic>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97239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om">
    <p:bg>
      <p:bgPr>
        <a:solidFill>
          <a:srgbClr val="F5EBCC"/>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55DE8D08-5772-983D-8FC0-757769A337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682"/>
          <a:stretch/>
        </p:blipFill>
        <p:spPr>
          <a:xfrm>
            <a:off x="8810200" y="3307222"/>
            <a:ext cx="2858009" cy="3821880"/>
          </a:xfrm>
          <a:prstGeom prst="rect">
            <a:avLst/>
          </a:prstGeom>
        </p:spPr>
      </p:pic>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9368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6_Rubrik och innehåll">
    <p:bg>
      <p:bgPr>
        <a:solidFill>
          <a:srgbClr val="B8BBC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81436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6_Två delar">
    <p:bg>
      <p:bgPr>
        <a:solidFill>
          <a:srgbClr val="B8BBC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88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401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om">
    <p:bg>
      <p:bgPr>
        <a:solidFill>
          <a:srgbClr val="B8BBCD"/>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40675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BFC5C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50046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BFC5C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4768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BFC5C3"/>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00001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rgbClr val="263B5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D50ECE7-0C7C-F264-9F82-F20B7B1126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57" t="15424" r="-16366" b="13493"/>
          <a:stretch/>
        </p:blipFill>
        <p:spPr>
          <a:xfrm>
            <a:off x="0" y="1"/>
            <a:ext cx="3301139" cy="6858000"/>
          </a:xfrm>
          <a:prstGeom prst="rect">
            <a:avLst/>
          </a:prstGeom>
        </p:spPr>
      </p:pic>
      <p:sp>
        <p:nvSpPr>
          <p:cNvPr id="17" name="Rubrik 1">
            <a:extLst>
              <a:ext uri="{FF2B5EF4-FFF2-40B4-BE49-F238E27FC236}">
                <a16:creationId xmlns:a16="http://schemas.microsoft.com/office/drawing/2014/main" id="{D5893B51-93E7-D513-4C90-074AF1277FB5}"/>
              </a:ext>
            </a:extLst>
          </p:cNvPr>
          <p:cNvSpPr>
            <a:spLocks noGrp="1"/>
          </p:cNvSpPr>
          <p:nvPr>
            <p:ph type="ctrTitle"/>
          </p:nvPr>
        </p:nvSpPr>
        <p:spPr>
          <a:xfrm>
            <a:off x="1524000" y="1711281"/>
            <a:ext cx="9144000" cy="2387600"/>
          </a:xfrm>
        </p:spPr>
        <p:txBody>
          <a:bodyPr anchor="b"/>
          <a:lstStyle>
            <a:lvl1pPr algn="ctr">
              <a:defRPr sz="6000">
                <a:solidFill>
                  <a:schemeClr val="bg1"/>
                </a:solidFill>
              </a:defRPr>
            </a:lvl1pPr>
          </a:lstStyle>
          <a:p>
            <a:r>
              <a:rPr lang="sv-SE" dirty="0"/>
              <a:t>Klicka här för att ändra mall för rubrikformat</a:t>
            </a:r>
          </a:p>
        </p:txBody>
      </p:sp>
      <p:sp>
        <p:nvSpPr>
          <p:cNvPr id="18" name="Underrubrik 2">
            <a:extLst>
              <a:ext uri="{FF2B5EF4-FFF2-40B4-BE49-F238E27FC236}">
                <a16:creationId xmlns:a16="http://schemas.microsoft.com/office/drawing/2014/main" id="{86C92953-07C7-F4DD-ADF1-D296AF9A064D}"/>
              </a:ext>
            </a:extLst>
          </p:cNvPr>
          <p:cNvSpPr>
            <a:spLocks noGrp="1"/>
          </p:cNvSpPr>
          <p:nvPr>
            <p:ph type="subTitle" idx="1"/>
          </p:nvPr>
        </p:nvSpPr>
        <p:spPr>
          <a:xfrm>
            <a:off x="1524000" y="43626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542799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263B5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3FE58C-B793-FF5A-9894-3A054FDF263A}"/>
              </a:ext>
            </a:extLst>
          </p:cNvPr>
          <p:cNvSpPr>
            <a:spLocks noGrp="1"/>
          </p:cNvSpPr>
          <p:nvPr>
            <p:ph type="ctrTitle"/>
          </p:nvPr>
        </p:nvSpPr>
        <p:spPr>
          <a:xfrm>
            <a:off x="1524000" y="1711281"/>
            <a:ext cx="9144000" cy="2387600"/>
          </a:xfrm>
        </p:spPr>
        <p:txBody>
          <a:bodyPr anchor="b"/>
          <a:lstStyle>
            <a:lvl1pPr algn="ctr">
              <a:defRPr sz="6000">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9A93FC6-975F-4BAE-B34C-1B5C705805C2}"/>
              </a:ext>
            </a:extLst>
          </p:cNvPr>
          <p:cNvSpPr>
            <a:spLocks noGrp="1"/>
          </p:cNvSpPr>
          <p:nvPr>
            <p:ph type="subTitle" idx="1"/>
          </p:nvPr>
        </p:nvSpPr>
        <p:spPr>
          <a:xfrm>
            <a:off x="1524000" y="43626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5" name="Bildobjekt 4">
            <a:extLst>
              <a:ext uri="{FF2B5EF4-FFF2-40B4-BE49-F238E27FC236}">
                <a16:creationId xmlns:a16="http://schemas.microsoft.com/office/drawing/2014/main" id="{3E5D1298-4CBB-EB77-6786-C1277E499E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90" t="19439" r="40458" b="9478"/>
          <a:stretch/>
        </p:blipFill>
        <p:spPr>
          <a:xfrm>
            <a:off x="8291593" y="0"/>
            <a:ext cx="3900407" cy="6858000"/>
          </a:xfrm>
          <a:prstGeom prst="rect">
            <a:avLst/>
          </a:prstGeom>
        </p:spPr>
      </p:pic>
    </p:spTree>
    <p:extLst>
      <p:ext uri="{BB962C8B-B14F-4D97-AF65-F5344CB8AC3E}">
        <p14:creationId xmlns:p14="http://schemas.microsoft.com/office/powerpoint/2010/main" val="692083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3_Rubrikbild">
    <p:bg>
      <p:bgPr>
        <a:solidFill>
          <a:srgbClr val="263B5F"/>
        </a:solidFill>
        <a:effectLst/>
      </p:bgPr>
    </p:bg>
    <p:spTree>
      <p:nvGrpSpPr>
        <p:cNvPr id="1" name=""/>
        <p:cNvGrpSpPr/>
        <p:nvPr/>
      </p:nvGrpSpPr>
      <p:grpSpPr>
        <a:xfrm>
          <a:off x="0" y="0"/>
          <a:ext cx="0" cy="0"/>
          <a:chOff x="0" y="0"/>
          <a:chExt cx="0" cy="0"/>
        </a:xfrm>
      </p:grpSpPr>
      <p:pic>
        <p:nvPicPr>
          <p:cNvPr id="6" name="Bildobjekt 5" descr="En bild som visar siluett, konst&#10;&#10;Automatiskt genererad beskrivning med medelhög exakthet">
            <a:extLst>
              <a:ext uri="{FF2B5EF4-FFF2-40B4-BE49-F238E27FC236}">
                <a16:creationId xmlns:a16="http://schemas.microsoft.com/office/drawing/2014/main" id="{8542257B-B3BE-F10D-2D7C-EAD42820C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33" t="20518" r="40171" b="9922"/>
          <a:stretch/>
        </p:blipFill>
        <p:spPr>
          <a:xfrm>
            <a:off x="8255234" y="0"/>
            <a:ext cx="3936766" cy="6858000"/>
          </a:xfrm>
          <a:prstGeom prst="rect">
            <a:avLst/>
          </a:prstGeom>
        </p:spPr>
      </p:pic>
      <p:sp>
        <p:nvSpPr>
          <p:cNvPr id="2" name="Rubrik 1">
            <a:extLst>
              <a:ext uri="{FF2B5EF4-FFF2-40B4-BE49-F238E27FC236}">
                <a16:creationId xmlns:a16="http://schemas.microsoft.com/office/drawing/2014/main" id="{193FE58C-B793-FF5A-9894-3A054FDF263A}"/>
              </a:ext>
            </a:extLst>
          </p:cNvPr>
          <p:cNvSpPr>
            <a:spLocks noGrp="1"/>
          </p:cNvSpPr>
          <p:nvPr>
            <p:ph type="ctrTitle"/>
          </p:nvPr>
        </p:nvSpPr>
        <p:spPr>
          <a:xfrm>
            <a:off x="1524000" y="1711281"/>
            <a:ext cx="9144000" cy="2387600"/>
          </a:xfrm>
        </p:spPr>
        <p:txBody>
          <a:bodyPr anchor="b"/>
          <a:lstStyle>
            <a:lvl1pPr algn="ctr">
              <a:defRPr sz="6000">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9A93FC6-975F-4BAE-B34C-1B5C705805C2}"/>
              </a:ext>
            </a:extLst>
          </p:cNvPr>
          <p:cNvSpPr>
            <a:spLocks noGrp="1"/>
          </p:cNvSpPr>
          <p:nvPr>
            <p:ph type="subTitle" idx="1"/>
          </p:nvPr>
        </p:nvSpPr>
        <p:spPr>
          <a:xfrm>
            <a:off x="1524000" y="43626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4096960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rgbClr val="3B504A"/>
        </a:solidFill>
        <a:effectLst/>
      </p:bgPr>
    </p:bg>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BEBF1D0C-D368-3ED0-19C3-13C3CB7047B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3606" t="15778" r="80" b="13668"/>
          <a:stretch/>
        </p:blipFill>
        <p:spPr>
          <a:xfrm>
            <a:off x="0" y="-1"/>
            <a:ext cx="2275904" cy="6858001"/>
          </a:xfrm>
          <a:prstGeom prst="rect">
            <a:avLst/>
          </a:prstGeom>
        </p:spPr>
      </p:pic>
      <p:sp>
        <p:nvSpPr>
          <p:cNvPr id="17" name="Rubrik 1">
            <a:extLst>
              <a:ext uri="{FF2B5EF4-FFF2-40B4-BE49-F238E27FC236}">
                <a16:creationId xmlns:a16="http://schemas.microsoft.com/office/drawing/2014/main" id="{D5893B51-93E7-D513-4C90-074AF1277FB5}"/>
              </a:ext>
            </a:extLst>
          </p:cNvPr>
          <p:cNvSpPr>
            <a:spLocks noGrp="1"/>
          </p:cNvSpPr>
          <p:nvPr>
            <p:ph type="ctrTitle"/>
          </p:nvPr>
        </p:nvSpPr>
        <p:spPr>
          <a:xfrm>
            <a:off x="1524000" y="1711281"/>
            <a:ext cx="9144000" cy="2387600"/>
          </a:xfrm>
        </p:spPr>
        <p:txBody>
          <a:bodyPr anchor="b"/>
          <a:lstStyle>
            <a:lvl1pPr algn="ctr">
              <a:defRPr sz="6000">
                <a:solidFill>
                  <a:schemeClr val="bg1"/>
                </a:solidFill>
              </a:defRPr>
            </a:lvl1pPr>
          </a:lstStyle>
          <a:p>
            <a:r>
              <a:rPr lang="sv-SE" dirty="0"/>
              <a:t>Klicka här för att ändra mall för rubrikformat</a:t>
            </a:r>
          </a:p>
        </p:txBody>
      </p:sp>
      <p:sp>
        <p:nvSpPr>
          <p:cNvPr id="18" name="Underrubrik 2">
            <a:extLst>
              <a:ext uri="{FF2B5EF4-FFF2-40B4-BE49-F238E27FC236}">
                <a16:creationId xmlns:a16="http://schemas.microsoft.com/office/drawing/2014/main" id="{86C92953-07C7-F4DD-ADF1-D296AF9A064D}"/>
              </a:ext>
            </a:extLst>
          </p:cNvPr>
          <p:cNvSpPr>
            <a:spLocks noGrp="1"/>
          </p:cNvSpPr>
          <p:nvPr>
            <p:ph type="subTitle" idx="1"/>
          </p:nvPr>
        </p:nvSpPr>
        <p:spPr>
          <a:xfrm>
            <a:off x="1524000" y="436261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887450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1_Avsnittsrubrik">
    <p:bg>
      <p:bgPr>
        <a:solidFill>
          <a:srgbClr val="263B5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EECE98F-99BA-CCD9-BE37-49235A8383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57" t="15424" r="-16366" b="13493"/>
          <a:stretch/>
        </p:blipFill>
        <p:spPr>
          <a:xfrm>
            <a:off x="0" y="1"/>
            <a:ext cx="3301139" cy="6858000"/>
          </a:xfrm>
          <a:prstGeom prst="rect">
            <a:avLst/>
          </a:prstGeom>
        </p:spPr>
      </p:pic>
      <p:sp>
        <p:nvSpPr>
          <p:cNvPr id="2" name="Rubrik 1">
            <a:extLst>
              <a:ext uri="{FF2B5EF4-FFF2-40B4-BE49-F238E27FC236}">
                <a16:creationId xmlns:a16="http://schemas.microsoft.com/office/drawing/2014/main" id="{D41F045D-1B0C-66F7-E33E-D46B325F9BAA}"/>
              </a:ext>
            </a:extLst>
          </p:cNvPr>
          <p:cNvSpPr>
            <a:spLocks noGrp="1"/>
          </p:cNvSpPr>
          <p:nvPr>
            <p:ph type="title"/>
          </p:nvPr>
        </p:nvSpPr>
        <p:spPr>
          <a:xfrm>
            <a:off x="831850" y="1709738"/>
            <a:ext cx="10515600" cy="2852737"/>
          </a:xfrm>
        </p:spPr>
        <p:txBody>
          <a:bodyPr anchor="b"/>
          <a:lstStyle>
            <a:lvl1pPr algn="ctr">
              <a:defRPr sz="4400">
                <a:solidFill>
                  <a:schemeClr val="bg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52587F0-C4A3-9918-3122-C10C39E21D5D}"/>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1241434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3_Avsnittsrubrik">
    <p:bg>
      <p:bgPr>
        <a:solidFill>
          <a:srgbClr val="3B504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F045D-1B0C-66F7-E33E-D46B325F9BAA}"/>
              </a:ext>
            </a:extLst>
          </p:cNvPr>
          <p:cNvSpPr>
            <a:spLocks noGrp="1"/>
          </p:cNvSpPr>
          <p:nvPr>
            <p:ph type="title"/>
          </p:nvPr>
        </p:nvSpPr>
        <p:spPr>
          <a:xfrm>
            <a:off x="831850" y="1709738"/>
            <a:ext cx="10515600" cy="2852737"/>
          </a:xfrm>
        </p:spPr>
        <p:txBody>
          <a:bodyPr anchor="b"/>
          <a:lstStyle>
            <a:lvl1pPr algn="ctr">
              <a:defRPr sz="4400">
                <a:solidFill>
                  <a:schemeClr val="bg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52587F0-C4A3-9918-3122-C10C39E21D5D}"/>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5" name="Bild 4">
            <a:extLst>
              <a:ext uri="{FF2B5EF4-FFF2-40B4-BE49-F238E27FC236}">
                <a16:creationId xmlns:a16="http://schemas.microsoft.com/office/drawing/2014/main" id="{B47B18DF-02D4-2C7D-DF94-C4AF283C06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922" t="17837" b="11830"/>
          <a:stretch/>
        </p:blipFill>
        <p:spPr>
          <a:xfrm>
            <a:off x="0" y="-1"/>
            <a:ext cx="1136590" cy="6858001"/>
          </a:xfrm>
          <a:prstGeom prst="rect">
            <a:avLst/>
          </a:prstGeom>
        </p:spPr>
      </p:pic>
    </p:spTree>
    <p:extLst>
      <p:ext uri="{BB962C8B-B14F-4D97-AF65-F5344CB8AC3E}">
        <p14:creationId xmlns:p14="http://schemas.microsoft.com/office/powerpoint/2010/main" val="235049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15606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4_Avsnittsrubrik">
    <p:bg>
      <p:bgPr>
        <a:solidFill>
          <a:srgbClr val="3B504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F045D-1B0C-66F7-E33E-D46B325F9BAA}"/>
              </a:ext>
            </a:extLst>
          </p:cNvPr>
          <p:cNvSpPr>
            <a:spLocks noGrp="1"/>
          </p:cNvSpPr>
          <p:nvPr>
            <p:ph type="title"/>
          </p:nvPr>
        </p:nvSpPr>
        <p:spPr>
          <a:xfrm>
            <a:off x="831850" y="1709738"/>
            <a:ext cx="10515600" cy="2852737"/>
          </a:xfrm>
        </p:spPr>
        <p:txBody>
          <a:bodyPr anchor="b"/>
          <a:lstStyle>
            <a:lvl1pPr algn="ctr">
              <a:defRPr sz="4400">
                <a:solidFill>
                  <a:schemeClr val="bg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52587F0-C4A3-9918-3122-C10C39E21D5D}"/>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pic>
        <p:nvPicPr>
          <p:cNvPr id="5" name="Bild 4">
            <a:extLst>
              <a:ext uri="{FF2B5EF4-FFF2-40B4-BE49-F238E27FC236}">
                <a16:creationId xmlns:a16="http://schemas.microsoft.com/office/drawing/2014/main" id="{B47B18DF-02D4-2C7D-DF94-C4AF283C06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65" t="14982" r="-626" b="8440"/>
          <a:stretch/>
        </p:blipFill>
        <p:spPr>
          <a:xfrm>
            <a:off x="0" y="-1"/>
            <a:ext cx="1136590" cy="6858001"/>
          </a:xfrm>
          <a:prstGeom prst="rect">
            <a:avLst/>
          </a:prstGeom>
        </p:spPr>
      </p:pic>
    </p:spTree>
    <p:extLst>
      <p:ext uri="{BB962C8B-B14F-4D97-AF65-F5344CB8AC3E}">
        <p14:creationId xmlns:p14="http://schemas.microsoft.com/office/powerpoint/2010/main" val="862949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263B5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90939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263B5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00206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1_Två delar">
    <p:bg>
      <p:bgPr>
        <a:solidFill>
          <a:srgbClr val="263B5F"/>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E28A24BB-4FDF-DE45-C543-559B7DBFE0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784" t="-1356" r="-2" b="4973"/>
          <a:stretch/>
        </p:blipFill>
        <p:spPr>
          <a:xfrm>
            <a:off x="8943550" y="3307222"/>
            <a:ext cx="2858009" cy="3821880"/>
          </a:xfrm>
          <a:prstGeom prst="rect">
            <a:avLst/>
          </a:prstGeom>
        </p:spPr>
      </p:pic>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6234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263B5F"/>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58668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Rubrik och innehåll">
    <p:bg>
      <p:bgPr>
        <a:solidFill>
          <a:srgbClr val="3B504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D6FCE-406B-293E-5972-F6B663BB44D2}"/>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0649368-014D-55CA-2C5D-3BA6C342C64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07501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_Två delar">
    <p:bg>
      <p:bgPr>
        <a:solidFill>
          <a:srgbClr val="3B504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14319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3_Två delar">
    <p:bg>
      <p:bgPr>
        <a:solidFill>
          <a:srgbClr val="3B504A"/>
        </a:soli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E28A24BB-4FDF-DE45-C543-559B7DBFE0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784" t="-1356" r="-2" b="4973"/>
          <a:stretch/>
        </p:blipFill>
        <p:spPr>
          <a:xfrm>
            <a:off x="8943550" y="3307222"/>
            <a:ext cx="2858009" cy="3821880"/>
          </a:xfrm>
          <a:prstGeom prst="rect">
            <a:avLst/>
          </a:prstGeom>
        </p:spPr>
      </p:pic>
      <p:sp>
        <p:nvSpPr>
          <p:cNvPr id="2" name="Rubrik 1">
            <a:extLst>
              <a:ext uri="{FF2B5EF4-FFF2-40B4-BE49-F238E27FC236}">
                <a16:creationId xmlns:a16="http://schemas.microsoft.com/office/drawing/2014/main" id="{68441983-DBCC-BAEC-B4D1-1991BAB58414}"/>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EFDA774-19B5-CC65-EA9A-C242AD7C28F7}"/>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694BEEE2-68BA-E439-7A39-8719B69EEA95}"/>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769736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om">
    <p:bg>
      <p:bgPr>
        <a:solidFill>
          <a:srgbClr val="3B504A"/>
        </a:solid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DB2DB3CF-A86D-B491-5A64-E3D66B948720}"/>
              </a:ext>
            </a:extLst>
          </p:cNvPr>
          <p:cNvSpPr>
            <a:spLocks noGrp="1"/>
          </p:cNvSpPr>
          <p:nvPr>
            <p:ph sz="quarter" idx="10"/>
          </p:nvPr>
        </p:nvSpPr>
        <p:spPr>
          <a:xfrm>
            <a:off x="1140863" y="854580"/>
            <a:ext cx="9910273" cy="49052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5257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268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a:xfrm>
            <a:off x="838200" y="365125"/>
            <a:ext cx="1051559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0752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79297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62106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7942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30101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0888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730797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461677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57399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7005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1146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rgbClr val="FECC00"/>
          </a:solidFill>
          <a:ln w="9525" cap="flat">
            <a:noFill/>
            <a:prstDash val="solid"/>
            <a:miter/>
          </a:ln>
        </p:spPr>
        <p:txBody>
          <a:bodyPr rtlCol="0" anchor="ctr"/>
          <a:lstStyle/>
          <a:p>
            <a:pPr marR="0" lvl="0" indent="0"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black"/>
              </a:solidFill>
              <a:effectLst/>
              <a:uLnTx/>
              <a:uFillTx/>
              <a:latin typeface="Calibri" panose="020F0502020204030204"/>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3.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5.sv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1.sv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0.png"/><Relationship Id="rId2"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12.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1342416" y="365125"/>
            <a:ext cx="7441661"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1342416" y="1825625"/>
            <a:ext cx="1001138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ainbow colored drops in a circle&#10;&#10;AI-generated content may be incorrect.">
            <a:extLst>
              <a:ext uri="{FF2B5EF4-FFF2-40B4-BE49-F238E27FC236}">
                <a16:creationId xmlns:a16="http://schemas.microsoft.com/office/drawing/2014/main" id="{A00C7BB2-8EC2-A589-6A51-85C44FD40AE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317144" y="5974253"/>
            <a:ext cx="706692" cy="776343"/>
          </a:xfrm>
          <a:prstGeom prst="rect">
            <a:avLst/>
          </a:prstGeom>
        </p:spPr>
      </p:pic>
    </p:spTree>
    <p:extLst>
      <p:ext uri="{BB962C8B-B14F-4D97-AF65-F5344CB8AC3E}">
        <p14:creationId xmlns:p14="http://schemas.microsoft.com/office/powerpoint/2010/main" val="236139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62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9A77D-2A41-5D7C-C1AF-AE7CEB69F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EA95C1-022F-2558-EB88-EA7CDF9D3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23CDF3-14F7-5854-61E2-267F8B709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3CDE5A71-AD79-1D96-3FA8-D866333D9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466E10F-3449-8272-8845-FB79C69DF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469294-76B0-43CE-84D1-4F86DFF62C1D}" type="slidenum">
              <a:rPr lang="sv-SE" smtClean="0"/>
              <a:t>‹#›</a:t>
            </a:fld>
            <a:endParaRPr lang="sv-SE"/>
          </a:p>
        </p:txBody>
      </p:sp>
      <p:pic>
        <p:nvPicPr>
          <p:cNvPr id="7" name="Picture 6">
            <a:extLst>
              <a:ext uri="{FF2B5EF4-FFF2-40B4-BE49-F238E27FC236}">
                <a16:creationId xmlns:a16="http://schemas.microsoft.com/office/drawing/2014/main" id="{E1F5DF58-2F05-B53C-9B7D-F31666F602F5}"/>
              </a:ext>
            </a:extLst>
          </p:cNvPr>
          <p:cNvPicPr>
            <a:picLocks noChangeAspect="1"/>
          </p:cNvPicPr>
          <p:nvPr userDrawn="1"/>
        </p:nvPicPr>
        <p:blipFill>
          <a:blip r:embed="rId14"/>
          <a:stretch>
            <a:fillRect/>
          </a:stretch>
        </p:blipFill>
        <p:spPr>
          <a:xfrm>
            <a:off x="11247493" y="5974254"/>
            <a:ext cx="776343" cy="776343"/>
          </a:xfrm>
          <a:prstGeom prst="rect">
            <a:avLst/>
          </a:prstGeom>
        </p:spPr>
      </p:pic>
    </p:spTree>
    <p:extLst>
      <p:ext uri="{BB962C8B-B14F-4D97-AF65-F5344CB8AC3E}">
        <p14:creationId xmlns:p14="http://schemas.microsoft.com/office/powerpoint/2010/main" val="26230873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62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9A77D-2A41-5D7C-C1AF-AE7CEB69F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EA95C1-022F-2558-EB88-EA7CDF9D3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23CDF3-14F7-5854-61E2-267F8B709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B1FE73-4A8B-4F54-8527-6D7E0C0B7968}" type="datetimeFigureOut">
              <a:rPr lang="sv-SE" smtClean="0"/>
              <a:t>2026-01-29</a:t>
            </a:fld>
            <a:endParaRPr lang="sv-SE"/>
          </a:p>
        </p:txBody>
      </p:sp>
      <p:sp>
        <p:nvSpPr>
          <p:cNvPr id="5" name="Platshållare för sidfot 4">
            <a:extLst>
              <a:ext uri="{FF2B5EF4-FFF2-40B4-BE49-F238E27FC236}">
                <a16:creationId xmlns:a16="http://schemas.microsoft.com/office/drawing/2014/main" id="{3CDE5A71-AD79-1D96-3FA8-D866333D9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466E10F-3449-8272-8845-FB79C69DF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469294-76B0-43CE-84D1-4F86DFF62C1D}" type="slidenum">
              <a:rPr lang="sv-SE" smtClean="0"/>
              <a:t>‹#›</a:t>
            </a:fld>
            <a:endParaRPr lang="sv-SE"/>
          </a:p>
        </p:txBody>
      </p:sp>
    </p:spTree>
    <p:extLst>
      <p:ext uri="{BB962C8B-B14F-4D97-AF65-F5344CB8AC3E}">
        <p14:creationId xmlns:p14="http://schemas.microsoft.com/office/powerpoint/2010/main" val="14271181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6C08A0-6919-F645-D6CB-43F35B9E1D4C}"/>
              </a:ext>
            </a:extLst>
          </p:cNvPr>
          <p:cNvSpPr>
            <a:spLocks noGrp="1"/>
          </p:cNvSpPr>
          <p:nvPr>
            <p:ph type="title"/>
          </p:nvPr>
        </p:nvSpPr>
        <p:spPr>
          <a:xfrm>
            <a:off x="838200" y="837488"/>
            <a:ext cx="10515600" cy="85320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A9074A4-4E2E-B9E2-F965-B074EAF5D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descr="En bild som visar skiss, rita&#10;&#10;Automatiskt genererad beskrivning">
            <a:extLst>
              <a:ext uri="{FF2B5EF4-FFF2-40B4-BE49-F238E27FC236}">
                <a16:creationId xmlns:a16="http://schemas.microsoft.com/office/drawing/2014/main" id="{312B1CE7-048B-7022-643F-9E8463258DB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322123" y="5933871"/>
            <a:ext cx="473063" cy="559003"/>
          </a:xfrm>
          <a:prstGeom prst="rect">
            <a:avLst/>
          </a:prstGeom>
        </p:spPr>
      </p:pic>
      <p:pic>
        <p:nvPicPr>
          <p:cNvPr id="10" name="Bild 9">
            <a:extLst>
              <a:ext uri="{FF2B5EF4-FFF2-40B4-BE49-F238E27FC236}">
                <a16:creationId xmlns:a16="http://schemas.microsoft.com/office/drawing/2014/main" id="{2C738942-4FD5-28D2-A9EE-FA7B072B5E8D}"/>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5405505" y="324284"/>
            <a:ext cx="1223010" cy="162000"/>
          </a:xfrm>
          <a:prstGeom prst="rect">
            <a:avLst/>
          </a:prstGeom>
        </p:spPr>
      </p:pic>
    </p:spTree>
    <p:extLst>
      <p:ext uri="{BB962C8B-B14F-4D97-AF65-F5344CB8AC3E}">
        <p14:creationId xmlns:p14="http://schemas.microsoft.com/office/powerpoint/2010/main" val="17380018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6C08A0-6919-F645-D6CB-43F35B9E1D4C}"/>
              </a:ext>
            </a:extLst>
          </p:cNvPr>
          <p:cNvSpPr>
            <a:spLocks noGrp="1"/>
          </p:cNvSpPr>
          <p:nvPr>
            <p:ph type="title"/>
          </p:nvPr>
        </p:nvSpPr>
        <p:spPr>
          <a:xfrm>
            <a:off x="838200" y="837488"/>
            <a:ext cx="10515600" cy="853200"/>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A9074A4-4E2E-B9E2-F965-B074EAF5D6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 4">
            <a:extLst>
              <a:ext uri="{FF2B5EF4-FFF2-40B4-BE49-F238E27FC236}">
                <a16:creationId xmlns:a16="http://schemas.microsoft.com/office/drawing/2014/main" id="{733E7F2A-5A1A-D8E2-C03A-50F221B880D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404061" y="324093"/>
            <a:ext cx="1223014" cy="162000"/>
          </a:xfrm>
          <a:prstGeom prst="rect">
            <a:avLst/>
          </a:prstGeom>
        </p:spPr>
      </p:pic>
      <p:pic>
        <p:nvPicPr>
          <p:cNvPr id="8" name="Bildobjekt 7" descr="En bild som visar text, symbol, affisch&#10;&#10;Automatiskt genererad beskrivning">
            <a:extLst>
              <a:ext uri="{FF2B5EF4-FFF2-40B4-BE49-F238E27FC236}">
                <a16:creationId xmlns:a16="http://schemas.microsoft.com/office/drawing/2014/main" id="{9CD90DFB-900D-EB14-9527-C22FAB045AC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311983" y="5918317"/>
            <a:ext cx="473063" cy="568463"/>
          </a:xfrm>
          <a:prstGeom prst="rect">
            <a:avLst/>
          </a:prstGeom>
        </p:spPr>
      </p:pic>
    </p:spTree>
    <p:extLst>
      <p:ext uri="{BB962C8B-B14F-4D97-AF65-F5344CB8AC3E}">
        <p14:creationId xmlns:p14="http://schemas.microsoft.com/office/powerpoint/2010/main" val="35672105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1/29/2026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1989076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portvalues.se/" TargetMode="Externa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80.xml"/><Relationship Id="rId6" Type="http://schemas.openxmlformats.org/officeDocument/2006/relationships/hyperlink" Target="mailto:ina@sportvalues.se" TargetMode="External"/><Relationship Id="rId5" Type="http://schemas.openxmlformats.org/officeDocument/2006/relationships/hyperlink" Target="mailto:gunilla.torstensson@resultsbyvalues.se" TargetMode="Externa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3E46CECE-5D40-F879-6FAA-7A053DB20F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ACC5D1-BF16-5182-CBA4-516F6D63A4C9}"/>
              </a:ext>
            </a:extLst>
          </p:cNvPr>
          <p:cNvSpPr>
            <a:spLocks noGrp="1"/>
          </p:cNvSpPr>
          <p:nvPr>
            <p:ph type="title"/>
          </p:nvPr>
        </p:nvSpPr>
        <p:spPr>
          <a:xfrm>
            <a:off x="1141177" y="1260817"/>
            <a:ext cx="3774010" cy="4069080"/>
          </a:xfrm>
        </p:spPr>
        <p:txBody>
          <a:bodyPr/>
          <a:lstStyle/>
          <a:p>
            <a:r>
              <a:rPr lang="en-GB" sz="2400" b="1" dirty="0" err="1"/>
              <a:t>Välkommen</a:t>
            </a:r>
            <a:r>
              <a:rPr lang="en-GB" sz="2400" b="1" dirty="0"/>
              <a:t> till </a:t>
            </a:r>
            <a:r>
              <a:rPr lang="en-GB" sz="2400" b="1" dirty="0" err="1"/>
              <a:t>seminariet</a:t>
            </a:r>
            <a:r>
              <a:rPr lang="en-GB" sz="2400" b="1" dirty="0"/>
              <a:t>:</a:t>
            </a:r>
            <a:br>
              <a:rPr lang="en-GB" sz="2400" b="1" dirty="0"/>
            </a:br>
            <a:r>
              <a:rPr lang="en-GB" sz="2400" b="1" dirty="0"/>
              <a:t> </a:t>
            </a:r>
            <a:br>
              <a:rPr lang="en-GB" sz="2400" b="1" dirty="0"/>
            </a:br>
            <a:r>
              <a:rPr lang="en-GB" sz="1800" b="1" dirty="0"/>
              <a:t>Hur </a:t>
            </a:r>
            <a:r>
              <a:rPr lang="en-GB" sz="1800" b="1" dirty="0" err="1"/>
              <a:t>nya</a:t>
            </a:r>
            <a:r>
              <a:rPr lang="en-GB" sz="1800" b="1" dirty="0"/>
              <a:t> </a:t>
            </a:r>
            <a:r>
              <a:rPr lang="en-GB" sz="1800" b="1" dirty="0" err="1"/>
              <a:t>socialtjänstlagen</a:t>
            </a:r>
            <a:r>
              <a:rPr lang="en-GB" sz="1800" b="1" dirty="0"/>
              <a:t> </a:t>
            </a:r>
            <a:r>
              <a:rPr lang="en-GB" sz="1800" b="1" dirty="0" err="1"/>
              <a:t>kan</a:t>
            </a:r>
            <a:r>
              <a:rPr lang="en-GB" sz="1800" b="1" dirty="0"/>
              <a:t> </a:t>
            </a:r>
            <a:r>
              <a:rPr lang="en-GB" sz="1800" b="1" dirty="0" err="1"/>
              <a:t>ge</a:t>
            </a:r>
            <a:r>
              <a:rPr lang="en-GB" sz="1800" b="1" dirty="0"/>
              <a:t> </a:t>
            </a:r>
            <a:r>
              <a:rPr lang="en-GB" sz="1800" b="1" dirty="0" err="1"/>
              <a:t>mer</a:t>
            </a:r>
            <a:r>
              <a:rPr lang="en-GB" sz="1800" b="1" dirty="0"/>
              <a:t> </a:t>
            </a:r>
            <a:r>
              <a:rPr lang="en-GB" sz="1800" b="1" dirty="0" err="1"/>
              <a:t>resurser</a:t>
            </a:r>
            <a:r>
              <a:rPr lang="en-GB" sz="1800" b="1" dirty="0"/>
              <a:t> till kultur- och </a:t>
            </a:r>
            <a:r>
              <a:rPr lang="en-GB" sz="1800" b="1" dirty="0" err="1"/>
              <a:t>fritidsförvaltningar</a:t>
            </a:r>
            <a:br>
              <a:rPr lang="en-GB" sz="2400" b="1" dirty="0"/>
            </a:br>
            <a:br>
              <a:rPr lang="en-GB" sz="2400" b="1" dirty="0"/>
            </a:br>
            <a:r>
              <a:rPr lang="en-GB" sz="2400" b="1" dirty="0"/>
              <a:t>del 2</a:t>
            </a:r>
          </a:p>
        </p:txBody>
      </p:sp>
      <p:sp>
        <p:nvSpPr>
          <p:cNvPr id="11" name="Content Placeholder 4">
            <a:extLst>
              <a:ext uri="{FF2B5EF4-FFF2-40B4-BE49-F238E27FC236}">
                <a16:creationId xmlns:a16="http://schemas.microsoft.com/office/drawing/2014/main" id="{50271742-6BFE-4692-DF95-B0C0AAAD0F17}"/>
              </a:ext>
            </a:extLst>
          </p:cNvPr>
          <p:cNvSpPr txBox="1">
            <a:spLocks/>
          </p:cNvSpPr>
          <p:nvPr/>
        </p:nvSpPr>
        <p:spPr>
          <a:xfrm>
            <a:off x="8717469" y="6204740"/>
            <a:ext cx="2560546" cy="653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Seminariet arrangeras av Sport Values.</a:t>
            </a:r>
            <a:br>
              <a:rPr kumimoji="0" lang="sv-SE" sz="1200" b="0" i="0" u="none" strike="noStrike" kern="1200" cap="none" spc="0" normalizeH="0" baseline="0" noProof="0" dirty="0">
                <a:ln>
                  <a:noFill/>
                </a:ln>
                <a:solidFill>
                  <a:prstClr val="black"/>
                </a:solidFill>
                <a:effectLst/>
                <a:uLnTx/>
                <a:uFillTx/>
                <a:latin typeface="Calibri"/>
                <a:ea typeface="+mn-ea"/>
                <a:cs typeface="+mn-cs"/>
              </a:rPr>
            </a:br>
            <a:r>
              <a:rPr kumimoji="0" lang="sv-SE" sz="1200" b="0" i="0" u="none" strike="noStrike" kern="1200" cap="none" spc="0" normalizeH="0" baseline="0" noProof="0" dirty="0">
                <a:ln>
                  <a:noFill/>
                </a:ln>
                <a:solidFill>
                  <a:prstClr val="black"/>
                </a:solidFill>
                <a:effectLst/>
                <a:uLnTx/>
                <a:uFillTx/>
                <a:latin typeface="Calibri"/>
                <a:ea typeface="+mn-ea"/>
                <a:cs typeface="+mn-cs"/>
              </a:rPr>
              <a:t>Läs mer på </a:t>
            </a:r>
            <a:r>
              <a:rPr kumimoji="0" lang="sv-SE" sz="1200" b="0" i="0" u="none" strike="noStrike" kern="1200" cap="none" spc="0" normalizeH="0" baseline="0" noProof="0" dirty="0">
                <a:ln>
                  <a:noFill/>
                </a:ln>
                <a:solidFill>
                  <a:srgbClr val="4E91F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www.sportvalues.se</a:t>
            </a:r>
            <a:r>
              <a:rPr kumimoji="0" lang="sv-SE"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Content Placeholder 2">
            <a:extLst>
              <a:ext uri="{FF2B5EF4-FFF2-40B4-BE49-F238E27FC236}">
                <a16:creationId xmlns:a16="http://schemas.microsoft.com/office/drawing/2014/main" id="{512F1DFA-F941-BC6F-49A2-7A95C5472EC5}"/>
              </a:ext>
            </a:extLst>
          </p:cNvPr>
          <p:cNvSpPr>
            <a:spLocks noGrp="1"/>
          </p:cNvSpPr>
          <p:nvPr>
            <p:ph idx="1"/>
          </p:nvPr>
        </p:nvSpPr>
        <p:spPr>
          <a:xfrm>
            <a:off x="6890729" y="2473513"/>
            <a:ext cx="1538930" cy="342900"/>
          </a:xfrm>
        </p:spPr>
        <p:txBody>
          <a:bodyPr/>
          <a:lstStyle/>
          <a:p>
            <a:pPr marL="0" indent="0">
              <a:spcBef>
                <a:spcPts val="0"/>
              </a:spcBef>
              <a:buNone/>
            </a:pPr>
            <a:r>
              <a:rPr lang="sv-SE" sz="1100" dirty="0">
                <a:solidFill>
                  <a:schemeClr val="tx1"/>
                </a:solidFill>
              </a:rPr>
              <a:t>Niklas Lovefall</a:t>
            </a:r>
          </a:p>
          <a:p>
            <a:pPr marL="0" indent="0">
              <a:spcBef>
                <a:spcPts val="0"/>
              </a:spcBef>
              <a:buNone/>
            </a:pPr>
            <a:r>
              <a:rPr lang="sv-SE" sz="1100" dirty="0">
                <a:solidFill>
                  <a:schemeClr val="tx1"/>
                </a:solidFill>
              </a:rPr>
              <a:t>Sport Values</a:t>
            </a:r>
          </a:p>
        </p:txBody>
      </p:sp>
      <p:sp>
        <p:nvSpPr>
          <p:cNvPr id="3" name="Oval 2">
            <a:extLst>
              <a:ext uri="{FF2B5EF4-FFF2-40B4-BE49-F238E27FC236}">
                <a16:creationId xmlns:a16="http://schemas.microsoft.com/office/drawing/2014/main" id="{7E01C8C1-D974-46C0-060C-92F43BB4EB3F}"/>
              </a:ext>
            </a:extLst>
          </p:cNvPr>
          <p:cNvSpPr>
            <a:spLocks/>
          </p:cNvSpPr>
          <p:nvPr/>
        </p:nvSpPr>
        <p:spPr>
          <a:xfrm>
            <a:off x="8506080" y="3420978"/>
            <a:ext cx="949493" cy="949493"/>
          </a:xfrm>
          <a:prstGeom prst="ellipse">
            <a:avLst/>
          </a:prstGeom>
          <a:blipFill dpi="0" rotWithShape="1">
            <a:blip r:embed="rId3">
              <a:extLst>
                <a:ext uri="{28A0092B-C50C-407E-A947-70E740481C1C}">
                  <a14:useLocalDpi xmlns:a14="http://schemas.microsoft.com/office/drawing/2010/main" val="0"/>
                </a:ext>
              </a:extLst>
            </a:blip>
            <a:srcRect/>
            <a:stretch>
              <a:fillRect l="-44016" t="7407" r="-28820" b="-349291"/>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6D924918-7FEC-8FD9-4F36-A0ED8E212233}"/>
              </a:ext>
            </a:extLst>
          </p:cNvPr>
          <p:cNvSpPr>
            <a:spLocks/>
          </p:cNvSpPr>
          <p:nvPr/>
        </p:nvSpPr>
        <p:spPr>
          <a:xfrm>
            <a:off x="8506080" y="2170217"/>
            <a:ext cx="949493" cy="949493"/>
          </a:xfrm>
          <a:prstGeom prst="ellipse">
            <a:avLst/>
          </a:prstGeom>
          <a: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l="-14704" t="-4704" r="-7160" b="-57778"/>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Content Placeholder 2">
            <a:extLst>
              <a:ext uri="{FF2B5EF4-FFF2-40B4-BE49-F238E27FC236}">
                <a16:creationId xmlns:a16="http://schemas.microsoft.com/office/drawing/2014/main" id="{6476A035-3F2D-BA9E-FD87-2F09F9F12FB9}"/>
              </a:ext>
            </a:extLst>
          </p:cNvPr>
          <p:cNvSpPr txBox="1">
            <a:spLocks/>
          </p:cNvSpPr>
          <p:nvPr/>
        </p:nvSpPr>
        <p:spPr>
          <a:xfrm>
            <a:off x="6890729" y="3508002"/>
            <a:ext cx="1538930" cy="525188"/>
          </a:xfrm>
          <a:prstGeom prst="rect">
            <a:avLst/>
          </a:prstGeom>
        </p:spPr>
        <p:txBody>
          <a:bodyPr vert="horz" lIns="91440" tIns="45720" rIns="91440" bIns="45720" rtlCol="0">
            <a:noAutofit/>
          </a:bodyPr>
          <a:lstStyle>
            <a:lvl1pPr indent="0" algn="ctr">
              <a:lnSpc>
                <a:spcPct val="90000"/>
              </a:lnSpc>
              <a:spcBef>
                <a:spcPts val="0"/>
              </a:spcBef>
              <a:buFont typeface="Arial" panose="020B0604020202020204" pitchFamily="34" charset="0"/>
              <a:buNone/>
              <a:defRPr sz="1200"/>
            </a:lvl1pPr>
            <a:lvl2pPr marL="228600" indent="-228600">
              <a:lnSpc>
                <a:spcPct val="90000"/>
              </a:lnSpc>
              <a:spcBef>
                <a:spcPts val="500"/>
              </a:spcBef>
              <a:buFont typeface="Arial" panose="020B0604020202020204" pitchFamily="34" charset="0"/>
              <a:buChar char="•"/>
              <a:defRPr>
                <a:noFill/>
              </a:defRPr>
            </a:lvl2pPr>
            <a:lvl3pPr marL="457200" indent="-228600">
              <a:lnSpc>
                <a:spcPct val="90000"/>
              </a:lnSpc>
              <a:spcBef>
                <a:spcPts val="500"/>
              </a:spcBef>
              <a:buFont typeface="Arial" panose="020B0604020202020204" pitchFamily="34" charset="0"/>
              <a:buChar char="•"/>
              <a:defRPr>
                <a:noFill/>
              </a:defRPr>
            </a:lvl3pPr>
            <a:lvl4pPr marL="1600200" indent="-228600">
              <a:lnSpc>
                <a:spcPct val="90000"/>
              </a:lnSpc>
              <a:spcBef>
                <a:spcPts val="500"/>
              </a:spcBef>
              <a:buFont typeface="Arial" panose="020B0604020202020204" pitchFamily="34" charset="0"/>
              <a:buChar char="•"/>
              <a:defRPr>
                <a:noFill/>
              </a:defRPr>
            </a:lvl4pPr>
            <a:lvl5pPr marL="2057400" indent="-228600">
              <a:lnSpc>
                <a:spcPct val="90000"/>
              </a:lnSpc>
              <a:spcBef>
                <a:spcPts val="500"/>
              </a:spcBef>
              <a:buFont typeface="Arial" panose="020B0604020202020204" pitchFamily="34" charset="0"/>
              <a:buChar char="•"/>
              <a:defRPr>
                <a:no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sv-SE" sz="1100" dirty="0"/>
              <a:t>Gunilla Torstensson</a:t>
            </a:r>
          </a:p>
          <a:p>
            <a:pPr algn="l"/>
            <a:endParaRPr lang="sv-SE" sz="1100" dirty="0"/>
          </a:p>
          <a:p>
            <a:pPr algn="l"/>
            <a:r>
              <a:rPr lang="sv-SE" sz="1100" dirty="0"/>
              <a:t>Förändringsledare</a:t>
            </a:r>
          </a:p>
          <a:p>
            <a:pPr algn="l"/>
            <a:r>
              <a:rPr lang="sv-SE" sz="1100" dirty="0"/>
              <a:t>RESULTS by VALUES</a:t>
            </a:r>
          </a:p>
        </p:txBody>
      </p:sp>
      <p:sp>
        <p:nvSpPr>
          <p:cNvPr id="16" name="Content Placeholder 2">
            <a:extLst>
              <a:ext uri="{FF2B5EF4-FFF2-40B4-BE49-F238E27FC236}">
                <a16:creationId xmlns:a16="http://schemas.microsoft.com/office/drawing/2014/main" id="{87271868-D3F4-2EBC-7FE1-C114F626D1AC}"/>
              </a:ext>
            </a:extLst>
          </p:cNvPr>
          <p:cNvSpPr txBox="1">
            <a:spLocks/>
          </p:cNvSpPr>
          <p:nvPr/>
        </p:nvSpPr>
        <p:spPr>
          <a:xfrm>
            <a:off x="6890729" y="1452423"/>
            <a:ext cx="1538930" cy="34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no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sz="1600" dirty="0">
                <a:solidFill>
                  <a:schemeClr val="tx1"/>
                </a:solidFill>
              </a:rPr>
              <a:t>Seminarieledare</a:t>
            </a:r>
          </a:p>
        </p:txBody>
      </p:sp>
    </p:spTree>
    <p:extLst>
      <p:ext uri="{BB962C8B-B14F-4D97-AF65-F5344CB8AC3E}">
        <p14:creationId xmlns:p14="http://schemas.microsoft.com/office/powerpoint/2010/main" val="171420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A93CBC31-E546-0854-D0AD-6490CDEF27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7C0E36-6582-806B-EC73-ABC816F3216E}"/>
              </a:ext>
            </a:extLst>
          </p:cNvPr>
          <p:cNvSpPr>
            <a:spLocks noGrp="1"/>
          </p:cNvSpPr>
          <p:nvPr>
            <p:ph type="title"/>
          </p:nvPr>
        </p:nvSpPr>
        <p:spPr>
          <a:xfrm>
            <a:off x="885217" y="348917"/>
            <a:ext cx="8295864" cy="747058"/>
          </a:xfrm>
        </p:spPr>
        <p:txBody>
          <a:bodyPr/>
          <a:lstStyle/>
          <a:p>
            <a:r>
              <a:rPr lang="sv-SE" sz="3200" dirty="0"/>
              <a:t>3-årsdata</a:t>
            </a:r>
            <a:endParaRPr lang="en-GB" sz="3200" dirty="0"/>
          </a:p>
        </p:txBody>
      </p:sp>
      <p:sp>
        <p:nvSpPr>
          <p:cNvPr id="2" name="Content Placeholder 4">
            <a:extLst>
              <a:ext uri="{FF2B5EF4-FFF2-40B4-BE49-F238E27FC236}">
                <a16:creationId xmlns:a16="http://schemas.microsoft.com/office/drawing/2014/main" id="{D9FEEC8A-7874-B1A7-068E-9AAA10910E49}"/>
              </a:ext>
            </a:extLst>
          </p:cNvPr>
          <p:cNvSpPr>
            <a:spLocks noGrp="1"/>
          </p:cNvSpPr>
          <p:nvPr>
            <p:ph idx="1"/>
          </p:nvPr>
        </p:nvSpPr>
        <p:spPr>
          <a:xfrm>
            <a:off x="885217" y="982353"/>
            <a:ext cx="5411022" cy="1782677"/>
          </a:xfrm>
        </p:spPr>
        <p:txBody>
          <a:bodyPr>
            <a:normAutofit/>
          </a:bodyPr>
          <a:lstStyle/>
          <a:p>
            <a:pPr marL="0" lvl="0" indent="0">
              <a:lnSpc>
                <a:spcPct val="100000"/>
              </a:lnSpc>
              <a:spcBef>
                <a:spcPts val="600"/>
              </a:spcBef>
              <a:buNone/>
            </a:pPr>
            <a:r>
              <a:rPr lang="sv-SE" sz="2000" kern="100" dirty="0">
                <a:solidFill>
                  <a:schemeClr val="tx1"/>
                </a:solidFill>
                <a:effectLst/>
                <a:latin typeface="+mj-lt"/>
                <a:ea typeface="Aptos" panose="020B0004020202020204" pitchFamily="34" charset="0"/>
                <a:cs typeface="Times New Roman" panose="02020603050405020304" pitchFamily="18" charset="0"/>
              </a:rPr>
              <a:t>17 ishockeyföreningar och 1 800 föräldrar har genomfört utbildningen under 3 säsonger</a:t>
            </a:r>
          </a:p>
          <a:p>
            <a:pPr marL="0" lvl="0" indent="0">
              <a:lnSpc>
                <a:spcPct val="100000"/>
              </a:lnSpc>
              <a:spcBef>
                <a:spcPts val="600"/>
              </a:spcBef>
              <a:buNone/>
            </a:pPr>
            <a:endParaRPr lang="sv-SE" sz="2000" kern="100" dirty="0">
              <a:solidFill>
                <a:schemeClr val="tx1"/>
              </a:solidFill>
              <a:latin typeface="+mj-lt"/>
              <a:ea typeface="Aptos" panose="020B0004020202020204" pitchFamily="34" charset="0"/>
              <a:cs typeface="Times New Roman" panose="02020603050405020304" pitchFamily="18" charset="0"/>
            </a:endParaRPr>
          </a:p>
          <a:p>
            <a:pPr marL="0" lvl="0" indent="0">
              <a:lnSpc>
                <a:spcPct val="100000"/>
              </a:lnSpc>
              <a:spcBef>
                <a:spcPts val="600"/>
              </a:spcBef>
              <a:buNone/>
            </a:pPr>
            <a:r>
              <a:rPr lang="sv-SE" sz="2000" kern="100" dirty="0">
                <a:solidFill>
                  <a:schemeClr val="tx1"/>
                </a:solidFill>
                <a:latin typeface="+mj-lt"/>
                <a:ea typeface="Aptos" panose="020B0004020202020204" pitchFamily="34" charset="0"/>
                <a:cs typeface="Times New Roman" panose="02020603050405020304" pitchFamily="18" charset="0"/>
              </a:rPr>
              <a:t>Ett resultat av utbildningen:</a:t>
            </a:r>
            <a:endParaRPr lang="sv-SE" sz="2000" kern="100" dirty="0">
              <a:latin typeface="+mj-lt"/>
              <a:ea typeface="Aptos" panose="020B0004020202020204" pitchFamily="34" charset="0"/>
              <a:cs typeface="Times New Roman" panose="02020603050405020304" pitchFamily="18" charset="0"/>
            </a:endParaRPr>
          </a:p>
          <a:p>
            <a:pPr marL="0" indent="0">
              <a:lnSpc>
                <a:spcPct val="100000"/>
              </a:lnSpc>
              <a:spcBef>
                <a:spcPts val="600"/>
              </a:spcBef>
              <a:buNone/>
            </a:pPr>
            <a:endParaRPr lang="sv-SE" sz="1600" b="1" kern="100" dirty="0">
              <a:latin typeface="+mj-lt"/>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5ECAB82-BD09-1DB6-76E3-AB1183811A41}"/>
              </a:ext>
            </a:extLst>
          </p:cNvPr>
          <p:cNvPicPr>
            <a:picLocks noChangeAspect="1"/>
          </p:cNvPicPr>
          <p:nvPr/>
        </p:nvPicPr>
        <p:blipFill>
          <a:blip r:embed="rId2"/>
          <a:stretch>
            <a:fillRect/>
          </a:stretch>
        </p:blipFill>
        <p:spPr>
          <a:xfrm>
            <a:off x="3905355" y="3336232"/>
            <a:ext cx="3961792" cy="2562246"/>
          </a:xfrm>
          <a:prstGeom prst="rect">
            <a:avLst/>
          </a:prstGeom>
        </p:spPr>
      </p:pic>
      <p:sp>
        <p:nvSpPr>
          <p:cNvPr id="7" name="TextBox 41">
            <a:extLst>
              <a:ext uri="{FF2B5EF4-FFF2-40B4-BE49-F238E27FC236}">
                <a16:creationId xmlns:a16="http://schemas.microsoft.com/office/drawing/2014/main" id="{BC13C047-E931-799C-9CDE-74788A166C94}"/>
              </a:ext>
            </a:extLst>
          </p:cNvPr>
          <p:cNvSpPr txBox="1"/>
          <p:nvPr/>
        </p:nvSpPr>
        <p:spPr>
          <a:xfrm>
            <a:off x="3952267" y="2765030"/>
            <a:ext cx="2038961" cy="9594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lstStyle>
            <a:defPPr>
              <a:defRPr lang="sv-SE"/>
            </a:defPPr>
            <a:lvl1pPr indent="0" algn="ctr">
              <a:defRPr sz="24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l">
              <a:lnSpc>
                <a:spcPct val="90000"/>
              </a:lnSpc>
              <a:spcBef>
                <a:spcPct val="0"/>
              </a:spcBef>
            </a:pPr>
            <a:r>
              <a:rPr lang="sv-SE" sz="1400" dirty="0">
                <a:solidFill>
                  <a:schemeClr val="tx1"/>
                </a:solidFill>
                <a:latin typeface="+mn-lt"/>
                <a:ea typeface="+mn-ea"/>
                <a:cs typeface="+mn-cs"/>
              </a:rPr>
              <a:t>Sannolikheten att jag agerar annorlunda framöver är...</a:t>
            </a:r>
          </a:p>
        </p:txBody>
      </p:sp>
    </p:spTree>
    <p:extLst>
      <p:ext uri="{BB962C8B-B14F-4D97-AF65-F5344CB8AC3E}">
        <p14:creationId xmlns:p14="http://schemas.microsoft.com/office/powerpoint/2010/main" val="34105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C6856121-F9A2-B169-EB29-21BA224B5C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FDC2FC-6D26-CD31-67FB-68C75613B4DE}"/>
              </a:ext>
            </a:extLst>
          </p:cNvPr>
          <p:cNvSpPr>
            <a:spLocks noGrp="1"/>
          </p:cNvSpPr>
          <p:nvPr>
            <p:ph type="title"/>
          </p:nvPr>
        </p:nvSpPr>
        <p:spPr>
          <a:xfrm>
            <a:off x="885217" y="348917"/>
            <a:ext cx="8295864" cy="747058"/>
          </a:xfrm>
        </p:spPr>
        <p:txBody>
          <a:bodyPr/>
          <a:lstStyle/>
          <a:p>
            <a:r>
              <a:rPr lang="sv-SE" sz="3200" dirty="0"/>
              <a:t>3-årsdata</a:t>
            </a:r>
            <a:endParaRPr lang="en-GB" sz="3200" dirty="0"/>
          </a:p>
        </p:txBody>
      </p:sp>
      <p:sp>
        <p:nvSpPr>
          <p:cNvPr id="2" name="Content Placeholder 4">
            <a:extLst>
              <a:ext uri="{FF2B5EF4-FFF2-40B4-BE49-F238E27FC236}">
                <a16:creationId xmlns:a16="http://schemas.microsoft.com/office/drawing/2014/main" id="{1647E5BB-E470-82D0-52EA-37D533450B7C}"/>
              </a:ext>
            </a:extLst>
          </p:cNvPr>
          <p:cNvSpPr>
            <a:spLocks noGrp="1"/>
          </p:cNvSpPr>
          <p:nvPr>
            <p:ph idx="1"/>
          </p:nvPr>
        </p:nvSpPr>
        <p:spPr>
          <a:xfrm>
            <a:off x="885218" y="982353"/>
            <a:ext cx="2991458" cy="890489"/>
          </a:xfrm>
        </p:spPr>
        <p:txBody>
          <a:bodyPr>
            <a:normAutofit/>
          </a:bodyPr>
          <a:lstStyle/>
          <a:p>
            <a:pPr marL="0" lvl="0" indent="0">
              <a:lnSpc>
                <a:spcPct val="100000"/>
              </a:lnSpc>
              <a:spcBef>
                <a:spcPts val="600"/>
              </a:spcBef>
              <a:buNone/>
            </a:pPr>
            <a:r>
              <a:rPr lang="sv-SE" sz="1600" kern="100" dirty="0">
                <a:solidFill>
                  <a:schemeClr val="tx1"/>
                </a:solidFill>
                <a:latin typeface="+mj-lt"/>
                <a:ea typeface="Aptos" panose="020B0004020202020204" pitchFamily="34" charset="0"/>
                <a:cs typeface="Times New Roman" panose="02020603050405020304" pitchFamily="18" charset="0"/>
              </a:rPr>
              <a:t>Resultat </a:t>
            </a:r>
            <a:endParaRPr lang="sv-SE" sz="1600" kern="100" dirty="0">
              <a:latin typeface="+mj-lt"/>
              <a:ea typeface="Aptos" panose="020B0004020202020204" pitchFamily="34" charset="0"/>
              <a:cs typeface="Times New Roman" panose="02020603050405020304" pitchFamily="18" charset="0"/>
            </a:endParaRPr>
          </a:p>
          <a:p>
            <a:pPr marL="0" indent="0">
              <a:lnSpc>
                <a:spcPct val="100000"/>
              </a:lnSpc>
              <a:spcBef>
                <a:spcPts val="600"/>
              </a:spcBef>
              <a:buNone/>
            </a:pPr>
            <a:endParaRPr lang="sv-SE" sz="1200" b="1" kern="100" dirty="0">
              <a:latin typeface="+mj-lt"/>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25C6FD8-BE51-F319-E7AD-FE3496E3D9D8}"/>
              </a:ext>
            </a:extLst>
          </p:cNvPr>
          <p:cNvPicPr>
            <a:picLocks noChangeAspect="1"/>
          </p:cNvPicPr>
          <p:nvPr/>
        </p:nvPicPr>
        <p:blipFill>
          <a:blip r:embed="rId2"/>
          <a:stretch>
            <a:fillRect/>
          </a:stretch>
        </p:blipFill>
        <p:spPr>
          <a:xfrm>
            <a:off x="1184482" y="2714233"/>
            <a:ext cx="3594836" cy="2921956"/>
          </a:xfrm>
          <a:prstGeom prst="rect">
            <a:avLst/>
          </a:prstGeom>
        </p:spPr>
      </p:pic>
      <p:pic>
        <p:nvPicPr>
          <p:cNvPr id="7" name="Picture 6">
            <a:extLst>
              <a:ext uri="{FF2B5EF4-FFF2-40B4-BE49-F238E27FC236}">
                <a16:creationId xmlns:a16="http://schemas.microsoft.com/office/drawing/2014/main" id="{76D42DD7-77AD-B7CC-5500-12D547C40582}"/>
              </a:ext>
            </a:extLst>
          </p:cNvPr>
          <p:cNvPicPr>
            <a:picLocks noChangeAspect="1"/>
          </p:cNvPicPr>
          <p:nvPr/>
        </p:nvPicPr>
        <p:blipFill>
          <a:blip r:embed="rId3"/>
          <a:stretch>
            <a:fillRect/>
          </a:stretch>
        </p:blipFill>
        <p:spPr>
          <a:xfrm>
            <a:off x="6086392" y="2714232"/>
            <a:ext cx="3585619" cy="2931174"/>
          </a:xfrm>
          <a:prstGeom prst="rect">
            <a:avLst/>
          </a:prstGeom>
        </p:spPr>
      </p:pic>
      <p:sp>
        <p:nvSpPr>
          <p:cNvPr id="8" name="TextBox 41">
            <a:extLst>
              <a:ext uri="{FF2B5EF4-FFF2-40B4-BE49-F238E27FC236}">
                <a16:creationId xmlns:a16="http://schemas.microsoft.com/office/drawing/2014/main" id="{D67FC8B7-CEF9-CA86-C94C-A36357CC23B8}"/>
              </a:ext>
            </a:extLst>
          </p:cNvPr>
          <p:cNvSpPr txBox="1"/>
          <p:nvPr/>
        </p:nvSpPr>
        <p:spPr>
          <a:xfrm>
            <a:off x="980090" y="1897769"/>
            <a:ext cx="2582038" cy="4302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sv-SE"/>
            </a:defPPr>
            <a:lvl1pPr indent="0" algn="ctr">
              <a:defRPr sz="24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defTabSz="457200" rtl="0" eaLnBrk="1" fontAlgn="auto" latinLnBrk="0" hangingPunct="1">
              <a:lnSpc>
                <a:spcPct val="100000"/>
              </a:lnSpc>
              <a:spcBef>
                <a:spcPts val="0"/>
              </a:spcBef>
              <a:spcAft>
                <a:spcPts val="0"/>
              </a:spcAft>
              <a:buClrTx/>
              <a:buSzTx/>
              <a:buFontTx/>
              <a:buNone/>
              <a:tabLst/>
              <a:defRPr/>
            </a:pPr>
            <a:r>
              <a:rPr lang="sv-SE" sz="2000" dirty="0">
                <a:solidFill>
                  <a:prstClr val="black"/>
                </a:solidFill>
                <a:latin typeface="+mj-lt"/>
              </a:rPr>
              <a:t>Negativt beteende runt gruppen</a:t>
            </a:r>
            <a:endParaRPr kumimoji="0" lang="sv-SE" sz="20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sp>
        <p:nvSpPr>
          <p:cNvPr id="22" name="TextBox 41">
            <a:extLst>
              <a:ext uri="{FF2B5EF4-FFF2-40B4-BE49-F238E27FC236}">
                <a16:creationId xmlns:a16="http://schemas.microsoft.com/office/drawing/2014/main" id="{C99C36B0-FB89-0C68-8F15-BA83DDACAAA0}"/>
              </a:ext>
            </a:extLst>
          </p:cNvPr>
          <p:cNvSpPr txBox="1"/>
          <p:nvPr/>
        </p:nvSpPr>
        <p:spPr>
          <a:xfrm>
            <a:off x="6050863" y="1897769"/>
            <a:ext cx="2759986" cy="4302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sv-SE"/>
            </a:defPPr>
            <a:lvl1pPr indent="0" algn="ctr">
              <a:defRPr sz="240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defTabSz="457200" rtl="0" eaLnBrk="1" fontAlgn="auto" latinLnBrk="0" hangingPunct="1">
              <a:lnSpc>
                <a:spcPct val="100000"/>
              </a:lnSpc>
              <a:spcBef>
                <a:spcPts val="0"/>
              </a:spcBef>
              <a:spcAft>
                <a:spcPts val="0"/>
              </a:spcAft>
              <a:buClrTx/>
              <a:buSzTx/>
              <a:buFontTx/>
              <a:buNone/>
              <a:tabLst/>
              <a:defRPr/>
            </a:pPr>
            <a:r>
              <a:rPr lang="sv-SE" sz="2000" dirty="0">
                <a:solidFill>
                  <a:prstClr val="black"/>
                </a:solidFill>
                <a:latin typeface="+mj-lt"/>
              </a:rPr>
              <a:t>Negativt beteende mot unga ledare och domare</a:t>
            </a:r>
            <a:endParaRPr kumimoji="0" lang="sv-SE" sz="20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079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913E8513-38AF-4F9B-FAE6-52CE451BD23F}"/>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7E4EED58-017E-F428-8349-E0DE365531CB}"/>
              </a:ext>
            </a:extLst>
          </p:cNvPr>
          <p:cNvSpPr>
            <a:spLocks noGrp="1"/>
          </p:cNvSpPr>
          <p:nvPr>
            <p:ph type="title"/>
          </p:nvPr>
        </p:nvSpPr>
        <p:spPr>
          <a:xfrm>
            <a:off x="885217" y="348917"/>
            <a:ext cx="8295864" cy="747058"/>
          </a:xfrm>
        </p:spPr>
        <p:txBody>
          <a:bodyPr/>
          <a:lstStyle/>
          <a:p>
            <a:r>
              <a:rPr lang="sv-SE" sz="3200" dirty="0"/>
              <a:t>3-årsdata</a:t>
            </a:r>
            <a:endParaRPr lang="en-GB" sz="3200" dirty="0"/>
          </a:p>
        </p:txBody>
      </p:sp>
      <p:sp>
        <p:nvSpPr>
          <p:cNvPr id="12" name="Content Placeholder 4">
            <a:extLst>
              <a:ext uri="{FF2B5EF4-FFF2-40B4-BE49-F238E27FC236}">
                <a16:creationId xmlns:a16="http://schemas.microsoft.com/office/drawing/2014/main" id="{24532701-C7B0-DCDD-B7D3-FA46C4D96B08}"/>
              </a:ext>
            </a:extLst>
          </p:cNvPr>
          <p:cNvSpPr>
            <a:spLocks noGrp="1"/>
          </p:cNvSpPr>
          <p:nvPr>
            <p:ph idx="1"/>
          </p:nvPr>
        </p:nvSpPr>
        <p:spPr>
          <a:xfrm>
            <a:off x="885218" y="982353"/>
            <a:ext cx="2991458" cy="890489"/>
          </a:xfrm>
        </p:spPr>
        <p:txBody>
          <a:bodyPr>
            <a:normAutofit/>
          </a:bodyPr>
          <a:lstStyle/>
          <a:p>
            <a:pPr marL="0" lvl="0" indent="0">
              <a:lnSpc>
                <a:spcPct val="100000"/>
              </a:lnSpc>
              <a:spcBef>
                <a:spcPts val="600"/>
              </a:spcBef>
              <a:buNone/>
            </a:pPr>
            <a:r>
              <a:rPr lang="sv-SE" sz="1600" kern="100" dirty="0">
                <a:solidFill>
                  <a:schemeClr val="tx1"/>
                </a:solidFill>
                <a:latin typeface="+mj-lt"/>
                <a:ea typeface="Aptos" panose="020B0004020202020204" pitchFamily="34" charset="0"/>
                <a:cs typeface="Times New Roman" panose="02020603050405020304" pitchFamily="18" charset="0"/>
              </a:rPr>
              <a:t>Resultat </a:t>
            </a:r>
            <a:endParaRPr lang="sv-SE" sz="1600" kern="100" dirty="0">
              <a:latin typeface="+mj-lt"/>
              <a:ea typeface="Aptos" panose="020B0004020202020204" pitchFamily="34" charset="0"/>
              <a:cs typeface="Times New Roman" panose="02020603050405020304" pitchFamily="18" charset="0"/>
            </a:endParaRPr>
          </a:p>
          <a:p>
            <a:pPr marL="0" indent="0">
              <a:lnSpc>
                <a:spcPct val="100000"/>
              </a:lnSpc>
              <a:spcBef>
                <a:spcPts val="600"/>
              </a:spcBef>
              <a:buNone/>
            </a:pPr>
            <a:endParaRPr lang="sv-SE" sz="1200" b="1" kern="100" dirty="0">
              <a:latin typeface="+mj-lt"/>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42A96B0-A387-71C7-EAE3-1C97D84B3C4A}"/>
              </a:ext>
            </a:extLst>
          </p:cNvPr>
          <p:cNvPicPr>
            <a:picLocks noChangeAspect="1"/>
          </p:cNvPicPr>
          <p:nvPr/>
        </p:nvPicPr>
        <p:blipFill>
          <a:blip r:embed="rId2"/>
          <a:stretch>
            <a:fillRect/>
          </a:stretch>
        </p:blipFill>
        <p:spPr>
          <a:xfrm>
            <a:off x="964920" y="2319864"/>
            <a:ext cx="2717987" cy="2556006"/>
          </a:xfrm>
          <a:prstGeom prst="rect">
            <a:avLst/>
          </a:prstGeom>
        </p:spPr>
      </p:pic>
      <p:pic>
        <p:nvPicPr>
          <p:cNvPr id="14" name="Picture 13">
            <a:extLst>
              <a:ext uri="{FF2B5EF4-FFF2-40B4-BE49-F238E27FC236}">
                <a16:creationId xmlns:a16="http://schemas.microsoft.com/office/drawing/2014/main" id="{8040D44D-21F4-6C67-22F7-AAAAA622E283}"/>
              </a:ext>
            </a:extLst>
          </p:cNvPr>
          <p:cNvPicPr>
            <a:picLocks noChangeAspect="1"/>
          </p:cNvPicPr>
          <p:nvPr/>
        </p:nvPicPr>
        <p:blipFill>
          <a:blip r:embed="rId3"/>
          <a:stretch>
            <a:fillRect/>
          </a:stretch>
        </p:blipFill>
        <p:spPr>
          <a:xfrm>
            <a:off x="3790600" y="2315095"/>
            <a:ext cx="2717986" cy="2560775"/>
          </a:xfrm>
          <a:prstGeom prst="rect">
            <a:avLst/>
          </a:prstGeom>
        </p:spPr>
      </p:pic>
      <p:pic>
        <p:nvPicPr>
          <p:cNvPr id="15" name="Picture 14">
            <a:extLst>
              <a:ext uri="{FF2B5EF4-FFF2-40B4-BE49-F238E27FC236}">
                <a16:creationId xmlns:a16="http://schemas.microsoft.com/office/drawing/2014/main" id="{5FD37E33-3751-1D8F-68F4-ED469B152FB1}"/>
              </a:ext>
            </a:extLst>
          </p:cNvPr>
          <p:cNvPicPr>
            <a:picLocks noChangeAspect="1"/>
          </p:cNvPicPr>
          <p:nvPr/>
        </p:nvPicPr>
        <p:blipFill>
          <a:blip r:embed="rId4"/>
          <a:stretch>
            <a:fillRect/>
          </a:stretch>
        </p:blipFill>
        <p:spPr>
          <a:xfrm>
            <a:off x="6616278" y="2322329"/>
            <a:ext cx="2717986" cy="2556007"/>
          </a:xfrm>
          <a:prstGeom prst="rect">
            <a:avLst/>
          </a:prstGeom>
        </p:spPr>
      </p:pic>
      <p:sp>
        <p:nvSpPr>
          <p:cNvPr id="16" name="TextBox 15">
            <a:extLst>
              <a:ext uri="{FF2B5EF4-FFF2-40B4-BE49-F238E27FC236}">
                <a16:creationId xmlns:a16="http://schemas.microsoft.com/office/drawing/2014/main" id="{3521BB25-AF1B-B67A-C994-DF6B592238CB}"/>
              </a:ext>
            </a:extLst>
          </p:cNvPr>
          <p:cNvSpPr txBox="1"/>
          <p:nvPr/>
        </p:nvSpPr>
        <p:spPr>
          <a:xfrm>
            <a:off x="885217" y="5229316"/>
            <a:ext cx="4282715" cy="646331"/>
          </a:xfrm>
          <a:prstGeom prst="rect">
            <a:avLst/>
          </a:prstGeom>
          <a:noFill/>
        </p:spPr>
        <p:txBody>
          <a:bodyPr wrap="square" rtlCol="0">
            <a:spAutoFit/>
          </a:bodyPr>
          <a:lstStyle>
            <a:defPPr>
              <a:defRPr lang="sv-SE"/>
            </a:defPPr>
            <a:lvl1pPr algn="ctr">
              <a:defRPr sz="1200">
                <a:solidFill>
                  <a:schemeClr val="tx1">
                    <a:lumMod val="65000"/>
                    <a:lumOff val="35000"/>
                  </a:schemeClr>
                </a:solidFill>
              </a:defRPr>
            </a:lvl1pPr>
          </a:lstStyle>
          <a:p>
            <a:pPr algn="l"/>
            <a:r>
              <a:rPr lang="sv-SE" i="1" dirty="0">
                <a:solidFill>
                  <a:schemeClr val="tx1"/>
                </a:solidFill>
              </a:rPr>
              <a:t>Här ser vi resultatet när vi följer varje åldersgrupp i tre år. </a:t>
            </a:r>
          </a:p>
          <a:p>
            <a:pPr algn="l"/>
            <a:r>
              <a:rPr lang="sv-SE" i="1" dirty="0">
                <a:solidFill>
                  <a:schemeClr val="tx1"/>
                </a:solidFill>
              </a:rPr>
              <a:t>Efter tre år är problematiken i de äldre åldrar lika låg som i de lägre åldrarna.</a:t>
            </a:r>
          </a:p>
        </p:txBody>
      </p:sp>
      <p:sp>
        <p:nvSpPr>
          <p:cNvPr id="17" name="TextBox 16">
            <a:extLst>
              <a:ext uri="{FF2B5EF4-FFF2-40B4-BE49-F238E27FC236}">
                <a16:creationId xmlns:a16="http://schemas.microsoft.com/office/drawing/2014/main" id="{E8968812-D26E-5985-7296-816C31361CBB}"/>
              </a:ext>
            </a:extLst>
          </p:cNvPr>
          <p:cNvSpPr txBox="1"/>
          <p:nvPr/>
        </p:nvSpPr>
        <p:spPr>
          <a:xfrm>
            <a:off x="1257857" y="1848336"/>
            <a:ext cx="1925328" cy="276999"/>
          </a:xfrm>
          <a:prstGeom prst="rect">
            <a:avLst/>
          </a:prstGeom>
          <a:noFill/>
        </p:spPr>
        <p:txBody>
          <a:bodyPr wrap="square" rtlCol="0">
            <a:spAutoFit/>
          </a:bodyPr>
          <a:lstStyle/>
          <a:p>
            <a:pPr algn="ctr"/>
            <a:r>
              <a:rPr lang="sv-SE" sz="1200" dirty="0">
                <a:solidFill>
                  <a:schemeClr val="tx1">
                    <a:lumMod val="65000"/>
                    <a:lumOff val="35000"/>
                  </a:schemeClr>
                </a:solidFill>
              </a:rPr>
              <a:t>År 1</a:t>
            </a:r>
          </a:p>
        </p:txBody>
      </p:sp>
      <p:sp>
        <p:nvSpPr>
          <p:cNvPr id="18" name="TextBox 17">
            <a:extLst>
              <a:ext uri="{FF2B5EF4-FFF2-40B4-BE49-F238E27FC236}">
                <a16:creationId xmlns:a16="http://schemas.microsoft.com/office/drawing/2014/main" id="{CC37D136-834B-EB17-FAF2-0F2F82E0374E}"/>
              </a:ext>
            </a:extLst>
          </p:cNvPr>
          <p:cNvSpPr txBox="1"/>
          <p:nvPr/>
        </p:nvSpPr>
        <p:spPr>
          <a:xfrm>
            <a:off x="3993699" y="1850801"/>
            <a:ext cx="1925328" cy="276999"/>
          </a:xfrm>
          <a:prstGeom prst="rect">
            <a:avLst/>
          </a:prstGeom>
          <a:noFill/>
        </p:spPr>
        <p:txBody>
          <a:bodyPr wrap="square" rtlCol="0">
            <a:spAutoFit/>
          </a:bodyPr>
          <a:lstStyle/>
          <a:p>
            <a:pPr algn="ctr"/>
            <a:r>
              <a:rPr lang="sv-SE" sz="1200" dirty="0">
                <a:solidFill>
                  <a:schemeClr val="tx1">
                    <a:lumMod val="65000"/>
                    <a:lumOff val="35000"/>
                  </a:schemeClr>
                </a:solidFill>
              </a:rPr>
              <a:t>År 2</a:t>
            </a:r>
          </a:p>
        </p:txBody>
      </p:sp>
      <p:sp>
        <p:nvSpPr>
          <p:cNvPr id="19" name="TextBox 18">
            <a:extLst>
              <a:ext uri="{FF2B5EF4-FFF2-40B4-BE49-F238E27FC236}">
                <a16:creationId xmlns:a16="http://schemas.microsoft.com/office/drawing/2014/main" id="{E863242C-F511-2641-8A1E-8193844FC59E}"/>
              </a:ext>
            </a:extLst>
          </p:cNvPr>
          <p:cNvSpPr txBox="1"/>
          <p:nvPr/>
        </p:nvSpPr>
        <p:spPr>
          <a:xfrm>
            <a:off x="6923782" y="1848336"/>
            <a:ext cx="1925328" cy="276999"/>
          </a:xfrm>
          <a:prstGeom prst="rect">
            <a:avLst/>
          </a:prstGeom>
          <a:noFill/>
        </p:spPr>
        <p:txBody>
          <a:bodyPr wrap="square" rtlCol="0">
            <a:spAutoFit/>
          </a:bodyPr>
          <a:lstStyle/>
          <a:p>
            <a:pPr algn="ctr"/>
            <a:r>
              <a:rPr lang="sv-SE" sz="1200" dirty="0">
                <a:solidFill>
                  <a:schemeClr val="tx1">
                    <a:lumMod val="65000"/>
                    <a:lumOff val="35000"/>
                  </a:schemeClr>
                </a:solidFill>
              </a:rPr>
              <a:t>År 3</a:t>
            </a:r>
          </a:p>
        </p:txBody>
      </p:sp>
    </p:spTree>
    <p:extLst>
      <p:ext uri="{BB962C8B-B14F-4D97-AF65-F5344CB8AC3E}">
        <p14:creationId xmlns:p14="http://schemas.microsoft.com/office/powerpoint/2010/main" val="13077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EB0C8DDE-0B32-04C5-4B0C-4ACC83FDED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B10C8-7159-BFFF-CD8B-B499CC3653D5}"/>
              </a:ext>
            </a:extLst>
          </p:cNvPr>
          <p:cNvSpPr>
            <a:spLocks noGrp="1"/>
          </p:cNvSpPr>
          <p:nvPr>
            <p:ph type="title"/>
          </p:nvPr>
        </p:nvSpPr>
        <p:spPr>
          <a:xfrm>
            <a:off x="555418" y="367967"/>
            <a:ext cx="8295864" cy="747058"/>
          </a:xfrm>
        </p:spPr>
        <p:txBody>
          <a:bodyPr/>
          <a:lstStyle/>
          <a:p>
            <a:pPr lvl="0">
              <a:spcBef>
                <a:spcPts val="600"/>
              </a:spcBef>
              <a:defRPr/>
            </a:pPr>
            <a:r>
              <a:rPr lang="sv-SE" sz="3200" dirty="0">
                <a:solidFill>
                  <a:prstClr val="black"/>
                </a:solidFill>
              </a:rPr>
              <a:t>Några siffor och fakta om Sport Values</a:t>
            </a:r>
          </a:p>
        </p:txBody>
      </p:sp>
      <p:sp>
        <p:nvSpPr>
          <p:cNvPr id="10" name="Content Placeholder 2">
            <a:extLst>
              <a:ext uri="{FF2B5EF4-FFF2-40B4-BE49-F238E27FC236}">
                <a16:creationId xmlns:a16="http://schemas.microsoft.com/office/drawing/2014/main" id="{8F63741C-F0DC-7BFB-E778-4DCAA006F731}"/>
              </a:ext>
            </a:extLst>
          </p:cNvPr>
          <p:cNvSpPr txBox="1">
            <a:spLocks/>
          </p:cNvSpPr>
          <p:nvPr/>
        </p:nvSpPr>
        <p:spPr>
          <a:xfrm>
            <a:off x="555416" y="1184988"/>
            <a:ext cx="10296085" cy="4693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12 kommuner 2025</a:t>
            </a:r>
          </a:p>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Ytterligare cirka 10 kommuner som startar närmaste 3 månaderna</a:t>
            </a:r>
          </a:p>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Hittills 300 föreningar i Sverige i 30-talet idrotter</a:t>
            </a:r>
          </a:p>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13 000 föräldrar</a:t>
            </a:r>
          </a:p>
        </p:txBody>
      </p:sp>
    </p:spTree>
    <p:extLst>
      <p:ext uri="{BB962C8B-B14F-4D97-AF65-F5344CB8AC3E}">
        <p14:creationId xmlns:p14="http://schemas.microsoft.com/office/powerpoint/2010/main" val="374537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AFF4603D-0084-4006-B825-4B5B503E64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F2B74A-30C4-BF61-D7DA-7D46447FC2D5}"/>
              </a:ext>
            </a:extLst>
          </p:cNvPr>
          <p:cNvSpPr>
            <a:spLocks noGrp="1"/>
          </p:cNvSpPr>
          <p:nvPr>
            <p:ph type="title"/>
          </p:nvPr>
        </p:nvSpPr>
        <p:spPr>
          <a:xfrm>
            <a:off x="3943096" y="1018794"/>
            <a:ext cx="4713224" cy="1752981"/>
          </a:xfrm>
        </p:spPr>
        <p:txBody>
          <a:bodyPr/>
          <a:lstStyle/>
          <a:p>
            <a:pPr algn="l"/>
            <a:r>
              <a:rPr lang="sv-SE" sz="2400" b="1" dirty="0"/>
              <a:t>Karl Persson, kultur- och fritidschef i Kungsbacka kommun</a:t>
            </a:r>
            <a:br>
              <a:rPr lang="sv-SE" sz="2400" b="1" dirty="0"/>
            </a:br>
            <a:br>
              <a:rPr lang="sv-SE" sz="2400" b="1" dirty="0"/>
            </a:br>
            <a:endParaRPr lang="sv-SE" sz="2400" dirty="0"/>
          </a:p>
        </p:txBody>
      </p:sp>
      <p:sp>
        <p:nvSpPr>
          <p:cNvPr id="7" name="TextBox 6">
            <a:extLst>
              <a:ext uri="{FF2B5EF4-FFF2-40B4-BE49-F238E27FC236}">
                <a16:creationId xmlns:a16="http://schemas.microsoft.com/office/drawing/2014/main" id="{25678061-8E0C-F115-7EF1-6D9578C7C7B7}"/>
              </a:ext>
            </a:extLst>
          </p:cNvPr>
          <p:cNvSpPr txBox="1"/>
          <p:nvPr/>
        </p:nvSpPr>
        <p:spPr>
          <a:xfrm>
            <a:off x="3943096" y="2501217"/>
            <a:ext cx="4896104" cy="2031325"/>
          </a:xfrm>
          <a:prstGeom prst="rect">
            <a:avLst/>
          </a:prstGeom>
          <a:noFill/>
        </p:spPr>
        <p:txBody>
          <a:bodyPr wrap="square">
            <a:spAutoFit/>
          </a:bodyPr>
          <a:lstStyle/>
          <a:p>
            <a:r>
              <a:rPr lang="sv-SE" sz="1800" dirty="0">
                <a:solidFill>
                  <a:schemeClr val="bg1"/>
                </a:solidFill>
              </a:rPr>
              <a:t>Bakgrund nya socialtjänstlagen</a:t>
            </a:r>
          </a:p>
          <a:p>
            <a:r>
              <a:rPr lang="sv-SE" sz="1800" dirty="0">
                <a:solidFill>
                  <a:schemeClr val="bg1"/>
                </a:solidFill>
              </a:rPr>
              <a:t>Samverkan i Kungsbacka kommun</a:t>
            </a:r>
          </a:p>
          <a:p>
            <a:endParaRPr lang="sv-SE" dirty="0">
              <a:solidFill>
                <a:schemeClr val="bg1"/>
              </a:solidFill>
            </a:endParaRPr>
          </a:p>
          <a:p>
            <a:pPr marL="285750" indent="-285750">
              <a:buFont typeface="Arial" panose="020B0604020202020204" pitchFamily="34" charset="0"/>
              <a:buChar char="•"/>
            </a:pPr>
            <a:r>
              <a:rPr lang="sv-SE" dirty="0">
                <a:solidFill>
                  <a:schemeClr val="bg1"/>
                </a:solidFill>
              </a:rPr>
              <a:t>Föreningslivet och civilsamhället kompletterar med mötesplatser för ungdomar</a:t>
            </a:r>
          </a:p>
          <a:p>
            <a:pPr marL="285750" indent="-285750">
              <a:buFont typeface="Arial" panose="020B0604020202020204" pitchFamily="34" charset="0"/>
              <a:buChar char="•"/>
            </a:pPr>
            <a:r>
              <a:rPr lang="sv-SE" dirty="0">
                <a:solidFill>
                  <a:schemeClr val="bg1"/>
                </a:solidFill>
              </a:rPr>
              <a:t>#TryggDigitalUppväxt</a:t>
            </a:r>
          </a:p>
          <a:p>
            <a:pPr marL="285750" indent="-285750">
              <a:buFont typeface="Arial" panose="020B0604020202020204" pitchFamily="34" charset="0"/>
              <a:buChar char="•"/>
            </a:pPr>
            <a:r>
              <a:rPr lang="sv-SE" dirty="0">
                <a:solidFill>
                  <a:schemeClr val="bg1"/>
                </a:solidFill>
              </a:rPr>
              <a:t>God man och utbildningar genom en förening</a:t>
            </a:r>
          </a:p>
        </p:txBody>
      </p:sp>
      <p:pic>
        <p:nvPicPr>
          <p:cNvPr id="8" name="Picture 7" descr="A person smiling at the camera&#10;&#10;AI-generated content may be incorrect.">
            <a:extLst>
              <a:ext uri="{FF2B5EF4-FFF2-40B4-BE49-F238E27FC236}">
                <a16:creationId xmlns:a16="http://schemas.microsoft.com/office/drawing/2014/main" id="{7DF48FD9-CBEC-30FB-679C-C0FE32852E27}"/>
              </a:ext>
            </a:extLst>
          </p:cNvPr>
          <p:cNvPicPr>
            <a:picLocks noChangeAspect="1"/>
          </p:cNvPicPr>
          <p:nvPr/>
        </p:nvPicPr>
        <p:blipFill>
          <a:blip r:embed="rId2">
            <a:extLst>
              <a:ext uri="{28A0092B-C50C-407E-A947-70E740481C1C}">
                <a14:useLocalDpi xmlns:a14="http://schemas.microsoft.com/office/drawing/2010/main" val="0"/>
              </a:ext>
            </a:extLst>
          </a:blip>
          <a:srcRect l="28305" t="4648" r="12923" b="23630"/>
          <a:stretch>
            <a:fillRect/>
          </a:stretch>
        </p:blipFill>
        <p:spPr>
          <a:xfrm>
            <a:off x="9959063" y="2952756"/>
            <a:ext cx="1379881" cy="1383327"/>
          </a:xfrm>
          <a:prstGeom prst="rect">
            <a:avLst/>
          </a:prstGeom>
          <a:effectLst/>
        </p:spPr>
      </p:pic>
      <p:pic>
        <p:nvPicPr>
          <p:cNvPr id="3074" name="Picture 2">
            <a:extLst>
              <a:ext uri="{FF2B5EF4-FFF2-40B4-BE49-F238E27FC236}">
                <a16:creationId xmlns:a16="http://schemas.microsoft.com/office/drawing/2014/main" id="{14F00409-D1F1-2FE5-134B-3861116E6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068" y="882756"/>
            <a:ext cx="1363872" cy="161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88ACE80-0C6C-1DE7-70F2-4F26EABC18BA}"/>
              </a:ext>
            </a:extLst>
          </p:cNvPr>
          <p:cNvSpPr>
            <a:spLocks noGrp="1"/>
          </p:cNvSpPr>
          <p:nvPr>
            <p:ph type="ctrTitle"/>
          </p:nvPr>
        </p:nvSpPr>
        <p:spPr>
          <a:xfrm>
            <a:off x="1524000" y="2454859"/>
            <a:ext cx="9144000" cy="2387600"/>
          </a:xfrm>
        </p:spPr>
        <p:txBody>
          <a:bodyPr/>
          <a:lstStyle/>
          <a:p>
            <a:r>
              <a:rPr lang="sv-SE" sz="4800" b="1" dirty="0"/>
              <a:t>Hur nya socialtjänstlagen kan ge mer resurser till kultur-och fritidsförvaltningar</a:t>
            </a:r>
            <a:endParaRPr lang="sv-SE" sz="4800" dirty="0"/>
          </a:p>
        </p:txBody>
      </p:sp>
    </p:spTree>
    <p:extLst>
      <p:ext uri="{BB962C8B-B14F-4D97-AF65-F5344CB8AC3E}">
        <p14:creationId xmlns:p14="http://schemas.microsoft.com/office/powerpoint/2010/main" val="206971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8B64C30-08D2-9FB8-6BA3-52DD279505D5}"/>
              </a:ext>
            </a:extLst>
          </p:cNvPr>
          <p:cNvSpPr>
            <a:spLocks noGrp="1"/>
          </p:cNvSpPr>
          <p:nvPr>
            <p:ph sz="quarter" idx="10"/>
          </p:nvPr>
        </p:nvSpPr>
        <p:spPr/>
        <p:txBody>
          <a:bodyPr/>
          <a:lstStyle/>
          <a:p>
            <a:endParaRPr lang="sv-SE" dirty="0"/>
          </a:p>
          <a:p>
            <a:endParaRPr lang="sv-SE" dirty="0"/>
          </a:p>
          <a:p>
            <a:pPr>
              <a:buFont typeface="Wingdings" panose="05000000000000000000" pitchFamily="2" charset="2"/>
              <a:buChar char="Ø"/>
            </a:pPr>
            <a:r>
              <a:rPr lang="sv-SE" b="1" dirty="0"/>
              <a:t>   Vad innebär den nya lagen?</a:t>
            </a:r>
          </a:p>
          <a:p>
            <a:pPr>
              <a:buFont typeface="Wingdings" panose="05000000000000000000" pitchFamily="2" charset="2"/>
              <a:buChar char="Ø"/>
            </a:pPr>
            <a:endParaRPr lang="sv-SE" b="1" dirty="0"/>
          </a:p>
          <a:p>
            <a:pPr>
              <a:buFont typeface="Wingdings" panose="05000000000000000000" pitchFamily="2" charset="2"/>
              <a:buChar char="Ø"/>
            </a:pPr>
            <a:r>
              <a:rPr lang="sv-SE" b="1" dirty="0"/>
              <a:t>   Hur har vi resonerat kring Kultur &amp; Fritid i </a:t>
            </a:r>
            <a:br>
              <a:rPr lang="sv-SE" b="1" dirty="0"/>
            </a:br>
            <a:r>
              <a:rPr lang="sv-SE" b="1" dirty="0"/>
              <a:t>    Kungsbacka? Hur är vi relevanta?</a:t>
            </a:r>
          </a:p>
          <a:p>
            <a:pPr>
              <a:buFont typeface="Wingdings" panose="05000000000000000000" pitchFamily="2" charset="2"/>
              <a:buChar char="Ø"/>
            </a:pPr>
            <a:endParaRPr lang="sv-SE" b="1" dirty="0"/>
          </a:p>
          <a:p>
            <a:pPr>
              <a:buFont typeface="Wingdings" panose="05000000000000000000" pitchFamily="2" charset="2"/>
              <a:buChar char="Ø"/>
            </a:pPr>
            <a:r>
              <a:rPr lang="sv-SE" b="1" dirty="0"/>
              <a:t>   Några exempel</a:t>
            </a:r>
          </a:p>
        </p:txBody>
      </p:sp>
    </p:spTree>
    <p:extLst>
      <p:ext uri="{BB962C8B-B14F-4D97-AF65-F5344CB8AC3E}">
        <p14:creationId xmlns:p14="http://schemas.microsoft.com/office/powerpoint/2010/main" val="69646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5D2690D-B54B-C502-7BE1-BC6D3C8FC814}"/>
              </a:ext>
            </a:extLst>
          </p:cNvPr>
          <p:cNvSpPr>
            <a:spLocks noGrp="1"/>
          </p:cNvSpPr>
          <p:nvPr>
            <p:ph type="title"/>
          </p:nvPr>
        </p:nvSpPr>
        <p:spPr/>
        <p:txBody>
          <a:bodyPr/>
          <a:lstStyle/>
          <a:p>
            <a:r>
              <a:rPr lang="sv-SE" b="1" dirty="0"/>
              <a:t>Vad innebär den nya lagen?</a:t>
            </a:r>
          </a:p>
        </p:txBody>
      </p:sp>
      <p:sp>
        <p:nvSpPr>
          <p:cNvPr id="7" name="Platshållare för text 6">
            <a:extLst>
              <a:ext uri="{FF2B5EF4-FFF2-40B4-BE49-F238E27FC236}">
                <a16:creationId xmlns:a16="http://schemas.microsoft.com/office/drawing/2014/main" id="{4F9EEA88-AED4-1898-BEE3-8A9E4EDCEA1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12402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B08E47-072D-73CB-CE74-976774237CB2}"/>
              </a:ext>
            </a:extLst>
          </p:cNvPr>
          <p:cNvSpPr>
            <a:spLocks noGrp="1"/>
          </p:cNvSpPr>
          <p:nvPr>
            <p:ph type="title"/>
          </p:nvPr>
        </p:nvSpPr>
        <p:spPr/>
        <p:txBody>
          <a:bodyPr/>
          <a:lstStyle/>
          <a:p>
            <a:r>
              <a:rPr lang="sv-SE" b="1" dirty="0"/>
              <a:t>Förebyggande</a:t>
            </a:r>
          </a:p>
        </p:txBody>
      </p:sp>
      <p:sp>
        <p:nvSpPr>
          <p:cNvPr id="3" name="Platshållare för innehåll 2">
            <a:extLst>
              <a:ext uri="{FF2B5EF4-FFF2-40B4-BE49-F238E27FC236}">
                <a16:creationId xmlns:a16="http://schemas.microsoft.com/office/drawing/2014/main" id="{5E09E760-3889-B53A-F0D5-11B46C17F1BD}"/>
              </a:ext>
            </a:extLst>
          </p:cNvPr>
          <p:cNvSpPr>
            <a:spLocks noGrp="1"/>
          </p:cNvSpPr>
          <p:nvPr>
            <p:ph idx="1"/>
          </p:nvPr>
        </p:nvSpPr>
        <p:spPr/>
        <p:txBody>
          <a:bodyPr/>
          <a:lstStyle/>
          <a:p>
            <a:endParaRPr lang="sv-SE" dirty="0"/>
          </a:p>
          <a:p>
            <a:r>
              <a:rPr lang="sv-SE" dirty="0"/>
              <a:t>Socialtjänstens samtliga verksamhetsområden.</a:t>
            </a:r>
          </a:p>
          <a:p>
            <a:r>
              <a:rPr lang="sv-SE" dirty="0"/>
              <a:t>Förebyggande insatser ska finnas på samhälls-, grupp- och individnivå.</a:t>
            </a:r>
          </a:p>
          <a:p>
            <a:r>
              <a:rPr lang="sv-SE" dirty="0"/>
              <a:t>”Förebyggande” ska ha samma betydelse som i allmänt språkbruk. </a:t>
            </a:r>
          </a:p>
          <a:p>
            <a:pPr lvl="1"/>
            <a:r>
              <a:rPr lang="sv-SE" dirty="0"/>
              <a:t>förhindra eller motverka att behov uppstår, upprepas, förvärras eller blir mer omfattande.</a:t>
            </a:r>
          </a:p>
          <a:p>
            <a:pPr marL="0" indent="0">
              <a:buNone/>
            </a:pPr>
            <a:endParaRPr lang="sv-SE" dirty="0"/>
          </a:p>
        </p:txBody>
      </p:sp>
    </p:spTree>
    <p:extLst>
      <p:ext uri="{BB962C8B-B14F-4D97-AF65-F5344CB8AC3E}">
        <p14:creationId xmlns:p14="http://schemas.microsoft.com/office/powerpoint/2010/main" val="48247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DCC095-60C9-3917-6860-D56714F69752}"/>
              </a:ext>
            </a:extLst>
          </p:cNvPr>
          <p:cNvSpPr>
            <a:spLocks noGrp="1"/>
          </p:cNvSpPr>
          <p:nvPr>
            <p:ph type="title"/>
          </p:nvPr>
        </p:nvSpPr>
        <p:spPr/>
        <p:txBody>
          <a:bodyPr/>
          <a:lstStyle/>
          <a:p>
            <a:r>
              <a:rPr lang="sv-SE" b="1" dirty="0"/>
              <a:t>Lätt tillgänglig</a:t>
            </a:r>
          </a:p>
        </p:txBody>
      </p:sp>
      <p:sp>
        <p:nvSpPr>
          <p:cNvPr id="3" name="Platshållare för innehåll 2">
            <a:extLst>
              <a:ext uri="{FF2B5EF4-FFF2-40B4-BE49-F238E27FC236}">
                <a16:creationId xmlns:a16="http://schemas.microsoft.com/office/drawing/2014/main" id="{51F5A764-9690-33EC-5EF0-550FE13347BD}"/>
              </a:ext>
            </a:extLst>
          </p:cNvPr>
          <p:cNvSpPr>
            <a:spLocks noGrp="1"/>
          </p:cNvSpPr>
          <p:nvPr>
            <p:ph idx="1"/>
          </p:nvPr>
        </p:nvSpPr>
        <p:spPr/>
        <p:txBody>
          <a:bodyPr>
            <a:normAutofit/>
          </a:bodyPr>
          <a:lstStyle/>
          <a:p>
            <a:endParaRPr lang="sv-SE" dirty="0"/>
          </a:p>
          <a:p>
            <a:r>
              <a:rPr lang="sv-SE" dirty="0"/>
              <a:t>Socialtjänsten vara lätt tillgänglig. Det ska vara lätt att få och ha kontakt med socialtjänsten.</a:t>
            </a:r>
          </a:p>
          <a:p>
            <a:r>
              <a:rPr lang="sv-SE" dirty="0"/>
              <a:t>Alla invånare ska ha kunskap om socialtjänsten. </a:t>
            </a:r>
          </a:p>
          <a:p>
            <a:r>
              <a:rPr lang="sv-SE" dirty="0"/>
              <a:t>Enkelt att få information om vilket stöd man kan få och vad man har rätt till.</a:t>
            </a:r>
          </a:p>
          <a:p>
            <a:r>
              <a:rPr lang="sv-SE" dirty="0"/>
              <a:t>Tillgänglighet kan även handla om fysisk och digital tillgänglighet. </a:t>
            </a:r>
          </a:p>
          <a:p>
            <a:pPr lvl="1"/>
            <a:r>
              <a:rPr lang="sv-SE" dirty="0"/>
              <a:t>gott bemötande och kontakt med rätt kompetens.</a:t>
            </a:r>
          </a:p>
          <a:p>
            <a:pPr marL="0" indent="0">
              <a:buNone/>
            </a:pPr>
            <a:endParaRPr lang="sv-SE" dirty="0"/>
          </a:p>
        </p:txBody>
      </p:sp>
    </p:spTree>
    <p:extLst>
      <p:ext uri="{BB962C8B-B14F-4D97-AF65-F5344CB8AC3E}">
        <p14:creationId xmlns:p14="http://schemas.microsoft.com/office/powerpoint/2010/main" val="9530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44654CA2-089F-7447-9748-DC76A6590D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E6ADC7-672F-8475-9589-8FDB25078DE9}"/>
              </a:ext>
            </a:extLst>
          </p:cNvPr>
          <p:cNvSpPr>
            <a:spLocks noGrp="1"/>
          </p:cNvSpPr>
          <p:nvPr>
            <p:ph type="title"/>
          </p:nvPr>
        </p:nvSpPr>
        <p:spPr>
          <a:xfrm>
            <a:off x="1179576" y="332384"/>
            <a:ext cx="5703004" cy="498041"/>
          </a:xfrm>
        </p:spPr>
        <p:txBody>
          <a:bodyPr/>
          <a:lstStyle/>
          <a:p>
            <a:r>
              <a:rPr lang="en-GB" sz="2400" b="1" dirty="0"/>
              <a:t>Dagens program</a:t>
            </a:r>
          </a:p>
        </p:txBody>
      </p:sp>
      <p:sp>
        <p:nvSpPr>
          <p:cNvPr id="6" name="Content Placeholder 2">
            <a:extLst>
              <a:ext uri="{FF2B5EF4-FFF2-40B4-BE49-F238E27FC236}">
                <a16:creationId xmlns:a16="http://schemas.microsoft.com/office/drawing/2014/main" id="{EAB5D9CF-B0C0-C8E5-F9E2-406C7DE2D988}"/>
              </a:ext>
            </a:extLst>
          </p:cNvPr>
          <p:cNvSpPr>
            <a:spLocks noGrp="1"/>
          </p:cNvSpPr>
          <p:nvPr>
            <p:ph idx="1"/>
          </p:nvPr>
        </p:nvSpPr>
        <p:spPr>
          <a:xfrm>
            <a:off x="1179576" y="950043"/>
            <a:ext cx="8509547" cy="3859742"/>
          </a:xfrm>
        </p:spPr>
        <p:txBody>
          <a:bodyPr/>
          <a:lstStyle/>
          <a:p>
            <a:pPr marL="0" indent="0">
              <a:lnSpc>
                <a:spcPct val="100000"/>
              </a:lnSpc>
              <a:spcBef>
                <a:spcPts val="0"/>
              </a:spcBef>
              <a:buNone/>
            </a:pPr>
            <a:r>
              <a:rPr lang="sv-SE" sz="1600" dirty="0">
                <a:solidFill>
                  <a:schemeClr val="tx1"/>
                </a:solidFill>
              </a:rPr>
              <a:t>09.00 – 09.10	Inledning	</a:t>
            </a:r>
          </a:p>
          <a:p>
            <a:pPr marL="0" indent="0">
              <a:lnSpc>
                <a:spcPct val="100000"/>
              </a:lnSpc>
              <a:spcBef>
                <a:spcPts val="0"/>
              </a:spcBef>
              <a:buNone/>
            </a:pPr>
            <a:r>
              <a:rPr lang="sv-SE" sz="1600" dirty="0">
                <a:solidFill>
                  <a:schemeClr val="tx1"/>
                </a:solidFill>
              </a:rPr>
              <a:t>		</a:t>
            </a:r>
          </a:p>
          <a:p>
            <a:pPr marL="0" indent="0">
              <a:lnSpc>
                <a:spcPct val="100000"/>
              </a:lnSpc>
              <a:spcBef>
                <a:spcPts val="0"/>
              </a:spcBef>
              <a:buNone/>
            </a:pPr>
            <a:r>
              <a:rPr lang="sv-SE" sz="1600" dirty="0">
                <a:solidFill>
                  <a:schemeClr val="tx1"/>
                </a:solidFill>
              </a:rPr>
              <a:t>09.10 – 09.30	</a:t>
            </a:r>
            <a:r>
              <a:rPr lang="sv-SE" sz="1600" b="1" dirty="0">
                <a:solidFill>
                  <a:schemeClr val="tx1"/>
                </a:solidFill>
              </a:rPr>
              <a:t>Sport Values</a:t>
            </a:r>
          </a:p>
          <a:p>
            <a:pPr marL="0" indent="0">
              <a:lnSpc>
                <a:spcPct val="100000"/>
              </a:lnSpc>
              <a:spcBef>
                <a:spcPts val="0"/>
              </a:spcBef>
              <a:buNone/>
            </a:pPr>
            <a:r>
              <a:rPr lang="sv-SE" sz="1600" dirty="0">
                <a:solidFill>
                  <a:schemeClr val="tx1"/>
                </a:solidFill>
              </a:rPr>
              <a:t>		- Förebyggande arbete genom föräldrautbildning</a:t>
            </a:r>
          </a:p>
          <a:p>
            <a:pPr marL="0" indent="0">
              <a:lnSpc>
                <a:spcPct val="100000"/>
              </a:lnSpc>
              <a:spcBef>
                <a:spcPts val="0"/>
              </a:spcBef>
              <a:buNone/>
            </a:pPr>
            <a:r>
              <a:rPr lang="sv-SE" sz="1600" dirty="0">
                <a:solidFill>
                  <a:schemeClr val="tx1"/>
                </a:solidFill>
              </a:rPr>
              <a:t>		- Förändringsledning</a:t>
            </a:r>
          </a:p>
          <a:p>
            <a:pPr marL="0" indent="0">
              <a:lnSpc>
                <a:spcPct val="100000"/>
              </a:lnSpc>
              <a:spcBef>
                <a:spcPts val="0"/>
              </a:spcBef>
              <a:buNone/>
            </a:pPr>
            <a:endParaRPr lang="sv-SE" sz="1600" b="1" dirty="0">
              <a:solidFill>
                <a:schemeClr val="tx1"/>
              </a:solidFill>
            </a:endParaRPr>
          </a:p>
          <a:p>
            <a:pPr marL="0" indent="0">
              <a:lnSpc>
                <a:spcPct val="100000"/>
              </a:lnSpc>
              <a:spcBef>
                <a:spcPts val="0"/>
              </a:spcBef>
              <a:buNone/>
            </a:pPr>
            <a:r>
              <a:rPr lang="sv-SE" sz="1600" b="1" dirty="0">
                <a:solidFill>
                  <a:schemeClr val="tx1"/>
                </a:solidFill>
              </a:rPr>
              <a:t>		5 min Bensträckare</a:t>
            </a:r>
          </a:p>
          <a:p>
            <a:pPr marL="0" indent="0">
              <a:lnSpc>
                <a:spcPct val="100000"/>
              </a:lnSpc>
              <a:spcBef>
                <a:spcPts val="0"/>
              </a:spcBef>
              <a:buNone/>
            </a:pPr>
            <a:endParaRPr lang="sv-SE" sz="1600" dirty="0">
              <a:solidFill>
                <a:schemeClr val="tx1"/>
              </a:solidFill>
            </a:endParaRPr>
          </a:p>
          <a:p>
            <a:pPr marL="0" indent="0">
              <a:lnSpc>
                <a:spcPct val="100000"/>
              </a:lnSpc>
              <a:spcBef>
                <a:spcPts val="0"/>
              </a:spcBef>
              <a:buNone/>
            </a:pPr>
            <a:r>
              <a:rPr lang="sv-SE" sz="1600" dirty="0">
                <a:solidFill>
                  <a:schemeClr val="tx1"/>
                </a:solidFill>
              </a:rPr>
              <a:t>09.35 – 10.20</a:t>
            </a:r>
            <a:r>
              <a:rPr lang="sv-SE" sz="1600" b="1" dirty="0">
                <a:solidFill>
                  <a:schemeClr val="tx1"/>
                </a:solidFill>
              </a:rPr>
              <a:t>	Kungsbacka kommun - Karl Persson, kultur- och fritidschef</a:t>
            </a:r>
          </a:p>
          <a:p>
            <a:pPr marL="0" indent="0">
              <a:lnSpc>
                <a:spcPct val="100000"/>
              </a:lnSpc>
              <a:spcBef>
                <a:spcPts val="0"/>
              </a:spcBef>
              <a:buNone/>
            </a:pPr>
            <a:r>
              <a:rPr lang="sv-SE" sz="1600" dirty="0">
                <a:solidFill>
                  <a:schemeClr val="tx1"/>
                </a:solidFill>
              </a:rPr>
              <a:t>		- Bakgrund nya socialtjänstlagen</a:t>
            </a:r>
          </a:p>
          <a:p>
            <a:pPr marL="0" indent="0">
              <a:lnSpc>
                <a:spcPct val="100000"/>
              </a:lnSpc>
              <a:spcBef>
                <a:spcPts val="0"/>
              </a:spcBef>
              <a:buNone/>
            </a:pPr>
            <a:r>
              <a:rPr lang="sv-SE" sz="1600" dirty="0">
                <a:solidFill>
                  <a:schemeClr val="tx1"/>
                </a:solidFill>
              </a:rPr>
              <a:t>		- Samverkan i Kungsbacka kommun</a:t>
            </a:r>
          </a:p>
          <a:p>
            <a:pPr marL="0" indent="0">
              <a:lnSpc>
                <a:spcPct val="100000"/>
              </a:lnSpc>
              <a:spcBef>
                <a:spcPts val="0"/>
              </a:spcBef>
              <a:buNone/>
            </a:pPr>
            <a:endParaRPr lang="sv-SE" sz="1600" dirty="0">
              <a:solidFill>
                <a:schemeClr val="tx1"/>
              </a:solidFill>
            </a:endParaRPr>
          </a:p>
          <a:p>
            <a:pPr marL="0" indent="0">
              <a:lnSpc>
                <a:spcPct val="100000"/>
              </a:lnSpc>
              <a:spcBef>
                <a:spcPts val="0"/>
              </a:spcBef>
              <a:buNone/>
            </a:pPr>
            <a:r>
              <a:rPr lang="sv-SE" sz="1600" dirty="0">
                <a:solidFill>
                  <a:schemeClr val="tx1"/>
                </a:solidFill>
              </a:rPr>
              <a:t>10.20 – 10.50	</a:t>
            </a:r>
            <a:r>
              <a:rPr lang="sv-SE" sz="1600" b="1" dirty="0">
                <a:solidFill>
                  <a:schemeClr val="tx1"/>
                </a:solidFill>
              </a:rPr>
              <a:t>Fråga Karl/diskussion</a:t>
            </a:r>
          </a:p>
          <a:p>
            <a:pPr marL="0" indent="0">
              <a:lnSpc>
                <a:spcPct val="100000"/>
              </a:lnSpc>
              <a:spcBef>
                <a:spcPts val="0"/>
              </a:spcBef>
              <a:buNone/>
            </a:pPr>
            <a:endParaRPr lang="sv-SE" sz="1600" dirty="0">
              <a:solidFill>
                <a:schemeClr val="tx1"/>
              </a:solidFill>
            </a:endParaRPr>
          </a:p>
          <a:p>
            <a:pPr marL="0" indent="0">
              <a:lnSpc>
                <a:spcPct val="100000"/>
              </a:lnSpc>
              <a:spcBef>
                <a:spcPts val="0"/>
              </a:spcBef>
              <a:buNone/>
            </a:pPr>
            <a:r>
              <a:rPr lang="sv-SE" sz="1600" dirty="0">
                <a:solidFill>
                  <a:schemeClr val="tx1"/>
                </a:solidFill>
              </a:rPr>
              <a:t>10.50 – 11.00	Avslutning och utvärdering</a:t>
            </a:r>
          </a:p>
          <a:p>
            <a:pPr marL="0" indent="0">
              <a:lnSpc>
                <a:spcPct val="100000"/>
              </a:lnSpc>
              <a:spcBef>
                <a:spcPts val="0"/>
              </a:spcBef>
              <a:buNone/>
            </a:pPr>
            <a:endParaRPr lang="sv-SE" sz="1600" dirty="0">
              <a:solidFill>
                <a:schemeClr val="tx1"/>
              </a:solidFill>
            </a:endParaRPr>
          </a:p>
          <a:p>
            <a:pPr marL="0" indent="0">
              <a:lnSpc>
                <a:spcPct val="100000"/>
              </a:lnSpc>
              <a:spcBef>
                <a:spcPts val="0"/>
              </a:spcBef>
              <a:buNone/>
            </a:pPr>
            <a:r>
              <a:rPr lang="sv-SE" sz="2000" b="1" dirty="0">
                <a:solidFill>
                  <a:schemeClr val="tx1"/>
                </a:solidFill>
              </a:rPr>
              <a:t>Det här mötet spelas in enligt önskemål från era frånvarande kollegor!</a:t>
            </a:r>
          </a:p>
        </p:txBody>
      </p:sp>
    </p:spTree>
    <p:extLst>
      <p:ext uri="{BB962C8B-B14F-4D97-AF65-F5344CB8AC3E}">
        <p14:creationId xmlns:p14="http://schemas.microsoft.com/office/powerpoint/2010/main" val="42049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D56CA5-248D-0581-5713-7ED18CB37782}"/>
              </a:ext>
            </a:extLst>
          </p:cNvPr>
          <p:cNvSpPr>
            <a:spLocks noGrp="1"/>
          </p:cNvSpPr>
          <p:nvPr>
            <p:ph type="title"/>
          </p:nvPr>
        </p:nvSpPr>
        <p:spPr/>
        <p:txBody>
          <a:bodyPr/>
          <a:lstStyle/>
          <a:p>
            <a:r>
              <a:rPr lang="sv-SE" b="1" dirty="0"/>
              <a:t>Övergripande planering</a:t>
            </a:r>
          </a:p>
        </p:txBody>
      </p:sp>
      <p:sp>
        <p:nvSpPr>
          <p:cNvPr id="3" name="Platshållare för innehåll 2">
            <a:extLst>
              <a:ext uri="{FF2B5EF4-FFF2-40B4-BE49-F238E27FC236}">
                <a16:creationId xmlns:a16="http://schemas.microsoft.com/office/drawing/2014/main" id="{440AC33C-1015-702B-CA35-BD76E86AECAA}"/>
              </a:ext>
            </a:extLst>
          </p:cNvPr>
          <p:cNvSpPr>
            <a:spLocks noGrp="1"/>
          </p:cNvSpPr>
          <p:nvPr>
            <p:ph idx="1"/>
          </p:nvPr>
        </p:nvSpPr>
        <p:spPr/>
        <p:txBody>
          <a:bodyPr>
            <a:normAutofit fontScale="85000" lnSpcReduction="20000"/>
          </a:bodyPr>
          <a:lstStyle/>
          <a:p>
            <a:pPr marL="0" indent="0">
              <a:buNone/>
            </a:pPr>
            <a:r>
              <a:rPr lang="sv-SE" b="1" dirty="0"/>
              <a:t>Samhällsplanering</a:t>
            </a:r>
          </a:p>
          <a:p>
            <a:pPr marL="0" indent="0">
              <a:buNone/>
            </a:pPr>
            <a:r>
              <a:rPr lang="sv-SE" dirty="0"/>
              <a:t>Sociala kunskaper och perspektiv ska tas tillvara i samhällsplaneringen. </a:t>
            </a:r>
          </a:p>
          <a:p>
            <a:pPr lvl="1"/>
            <a:r>
              <a:rPr lang="sv-SE" dirty="0"/>
              <a:t>det om att det ska vara lätt att leva och bo för alla. </a:t>
            </a:r>
          </a:p>
          <a:p>
            <a:pPr lvl="1"/>
            <a:r>
              <a:rPr lang="sv-SE" dirty="0"/>
              <a:t>Var människor växer upp och lever påverkar deras chanser i livet.</a:t>
            </a:r>
          </a:p>
          <a:p>
            <a:pPr lvl="1"/>
            <a:endParaRPr lang="sv-SE" dirty="0"/>
          </a:p>
          <a:p>
            <a:pPr marL="0" indent="0">
              <a:buNone/>
            </a:pPr>
            <a:r>
              <a:rPr lang="sv-SE" b="1" dirty="0"/>
              <a:t>Planering av insatser</a:t>
            </a:r>
          </a:p>
          <a:p>
            <a:pPr marL="0" indent="0">
              <a:buNone/>
            </a:pPr>
            <a:r>
              <a:rPr lang="sv-SE" dirty="0"/>
              <a:t>Kommunen ska planera insatser för alla. Kommunens behov av insatser och inte planering av insatser i det enskilda fallet. Målsättningen är att den som behöver stöd ska få tillgång till rätt insats i rätt tid.</a:t>
            </a:r>
          </a:p>
          <a:p>
            <a:pPr lvl="1"/>
            <a:r>
              <a:rPr lang="sv-SE" dirty="0"/>
              <a:t>beakta behovet av förebyggande och tidiga insatser. </a:t>
            </a:r>
          </a:p>
          <a:p>
            <a:pPr lvl="1"/>
            <a:r>
              <a:rPr lang="sv-SE" dirty="0"/>
              <a:t>Planeringen ska göras i samverkan med andra, både inom och utanför den egna kommunen</a:t>
            </a:r>
          </a:p>
          <a:p>
            <a:pPr marL="0" indent="0">
              <a:buNone/>
            </a:pPr>
            <a:endParaRPr lang="sv-SE" b="1" dirty="0"/>
          </a:p>
          <a:p>
            <a:pPr marL="0" indent="0">
              <a:buNone/>
            </a:pPr>
            <a:endParaRPr lang="sv-SE" b="1" dirty="0"/>
          </a:p>
          <a:p>
            <a:endParaRPr lang="sv-SE" dirty="0"/>
          </a:p>
        </p:txBody>
      </p:sp>
    </p:spTree>
    <p:extLst>
      <p:ext uri="{BB962C8B-B14F-4D97-AF65-F5344CB8AC3E}">
        <p14:creationId xmlns:p14="http://schemas.microsoft.com/office/powerpoint/2010/main" val="93783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7B8EBD-B428-D4FD-C412-6A957E2493A9}"/>
              </a:ext>
            </a:extLst>
          </p:cNvPr>
          <p:cNvSpPr>
            <a:spLocks noGrp="1"/>
          </p:cNvSpPr>
          <p:nvPr>
            <p:ph type="title"/>
          </p:nvPr>
        </p:nvSpPr>
        <p:spPr/>
        <p:txBody>
          <a:bodyPr/>
          <a:lstStyle/>
          <a:p>
            <a:r>
              <a:rPr lang="sv-SE" b="1" dirty="0"/>
              <a:t>Kunskapsbaserad socialtjänst</a:t>
            </a:r>
          </a:p>
        </p:txBody>
      </p:sp>
      <p:sp>
        <p:nvSpPr>
          <p:cNvPr id="3" name="Platshållare för innehåll 2">
            <a:extLst>
              <a:ext uri="{FF2B5EF4-FFF2-40B4-BE49-F238E27FC236}">
                <a16:creationId xmlns:a16="http://schemas.microsoft.com/office/drawing/2014/main" id="{CE81D1ED-6C9A-1DD6-8BC0-96A0EA76B4F1}"/>
              </a:ext>
            </a:extLst>
          </p:cNvPr>
          <p:cNvSpPr>
            <a:spLocks noGrp="1"/>
          </p:cNvSpPr>
          <p:nvPr>
            <p:ph idx="1"/>
          </p:nvPr>
        </p:nvSpPr>
        <p:spPr/>
        <p:txBody>
          <a:bodyPr/>
          <a:lstStyle/>
          <a:p>
            <a:pPr marL="0" indent="0">
              <a:buNone/>
            </a:pPr>
            <a:r>
              <a:rPr lang="sv-SE" dirty="0"/>
              <a:t>Verksamheten ska bygga på bästa tillgängliga kunskap. Krav att verksamheten ska bedrivas i överenstämmelse med vetenskap och beprövad erfarenhet. </a:t>
            </a:r>
            <a:br>
              <a:rPr lang="sv-SE" dirty="0"/>
            </a:br>
            <a:endParaRPr lang="sv-SE" dirty="0"/>
          </a:p>
          <a:p>
            <a:pPr lvl="1"/>
            <a:r>
              <a:rPr lang="sv-SE" dirty="0"/>
              <a:t>En kunskapsbaserad verksamhet har ett fungerande system för riskhantering, personal med lämplig utbildning och erfarenhet. </a:t>
            </a:r>
          </a:p>
          <a:p>
            <a:pPr lvl="1"/>
            <a:r>
              <a:rPr lang="sv-SE" dirty="0"/>
              <a:t>Kunskap från forskning ska användas.</a:t>
            </a:r>
          </a:p>
          <a:p>
            <a:pPr lvl="1"/>
            <a:r>
              <a:rPr lang="sv-SE" dirty="0"/>
              <a:t>Beprövad erfarenhet handlar om att systematiskt pröva och ompröva, diskutera och kritiskt granska sitt eget och verksamhetens arbete.</a:t>
            </a:r>
          </a:p>
        </p:txBody>
      </p:sp>
    </p:spTree>
    <p:extLst>
      <p:ext uri="{BB962C8B-B14F-4D97-AF65-F5344CB8AC3E}">
        <p14:creationId xmlns:p14="http://schemas.microsoft.com/office/powerpoint/2010/main" val="386466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B01609-D89A-B5CF-8F3C-973DE0EAE8A2}"/>
              </a:ext>
            </a:extLst>
          </p:cNvPr>
          <p:cNvSpPr>
            <a:spLocks noGrp="1"/>
          </p:cNvSpPr>
          <p:nvPr>
            <p:ph type="title"/>
          </p:nvPr>
        </p:nvSpPr>
        <p:spPr/>
        <p:txBody>
          <a:bodyPr/>
          <a:lstStyle/>
          <a:p>
            <a:r>
              <a:rPr lang="sv-SE" b="1" dirty="0"/>
              <a:t>Insatser till enskilda</a:t>
            </a:r>
          </a:p>
        </p:txBody>
      </p:sp>
      <p:sp>
        <p:nvSpPr>
          <p:cNvPr id="3" name="Platshållare för innehåll 2">
            <a:extLst>
              <a:ext uri="{FF2B5EF4-FFF2-40B4-BE49-F238E27FC236}">
                <a16:creationId xmlns:a16="http://schemas.microsoft.com/office/drawing/2014/main" id="{8BBC61A3-04B0-31E1-B8B4-BE19687C8537}"/>
              </a:ext>
            </a:extLst>
          </p:cNvPr>
          <p:cNvSpPr>
            <a:spLocks noGrp="1"/>
          </p:cNvSpPr>
          <p:nvPr>
            <p:ph idx="1"/>
          </p:nvPr>
        </p:nvSpPr>
        <p:spPr/>
        <p:txBody>
          <a:bodyPr>
            <a:normAutofit fontScale="92500" lnSpcReduction="10000"/>
          </a:bodyPr>
          <a:lstStyle/>
          <a:p>
            <a:pPr marL="0" indent="0">
              <a:buNone/>
            </a:pPr>
            <a:r>
              <a:rPr lang="sv-SE" b="1" dirty="0"/>
              <a:t>Insatser med biståndsprövning</a:t>
            </a:r>
          </a:p>
          <a:p>
            <a:pPr marL="0" indent="0">
              <a:buNone/>
            </a:pPr>
            <a:r>
              <a:rPr lang="sv-SE" dirty="0"/>
              <a:t>Socialtjänstens arbete ska baseras på helhetssyn. Här byter man begrepp från skälig levnadsnivå till levnadsförhållanden.</a:t>
            </a:r>
            <a:endParaRPr lang="sv-SE" b="1" dirty="0"/>
          </a:p>
          <a:p>
            <a:pPr marL="0" indent="0">
              <a:buNone/>
            </a:pPr>
            <a:endParaRPr lang="sv-SE" dirty="0"/>
          </a:p>
          <a:p>
            <a:pPr marL="0" indent="0">
              <a:buNone/>
            </a:pPr>
            <a:r>
              <a:rPr lang="sv-SE" b="1" dirty="0"/>
              <a:t>Insatser utan behovsprövning</a:t>
            </a:r>
          </a:p>
          <a:p>
            <a:pPr marL="0" indent="0">
              <a:buNone/>
            </a:pPr>
            <a:r>
              <a:rPr lang="sv-SE" dirty="0"/>
              <a:t>Kommunen besluta att en eller flera insatser ges utan föregående individuell behovsprövning. </a:t>
            </a:r>
          </a:p>
          <a:p>
            <a:pPr lvl="1"/>
            <a:r>
              <a:rPr lang="sv-SE" dirty="0"/>
              <a:t>Insatsen ska vara tillgänglig när den enskilda vill ta del av den och erbjudas på ett enkelt och effektivt sätt. </a:t>
            </a:r>
          </a:p>
          <a:p>
            <a:pPr lvl="1"/>
            <a:r>
              <a:rPr lang="sv-SE" dirty="0"/>
              <a:t>Verksamheten ska anpassas efter ändrade förhållanden, lokala förutsättningar och behov</a:t>
            </a:r>
          </a:p>
        </p:txBody>
      </p:sp>
    </p:spTree>
    <p:extLst>
      <p:ext uri="{BB962C8B-B14F-4D97-AF65-F5344CB8AC3E}">
        <p14:creationId xmlns:p14="http://schemas.microsoft.com/office/powerpoint/2010/main" val="334962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764CEB-417A-0CF2-4B57-7039D0C1D028}"/>
              </a:ext>
            </a:extLst>
          </p:cNvPr>
          <p:cNvSpPr>
            <a:spLocks noGrp="1"/>
          </p:cNvSpPr>
          <p:nvPr>
            <p:ph type="title"/>
          </p:nvPr>
        </p:nvSpPr>
        <p:spPr/>
        <p:txBody>
          <a:bodyPr/>
          <a:lstStyle/>
          <a:p>
            <a:r>
              <a:rPr lang="sv-SE" sz="5400" b="1" dirty="0"/>
              <a:t>Hur har vi resonerat i Kungsbacka?</a:t>
            </a:r>
          </a:p>
        </p:txBody>
      </p:sp>
      <p:sp>
        <p:nvSpPr>
          <p:cNvPr id="4" name="Platshållare för text 3">
            <a:extLst>
              <a:ext uri="{FF2B5EF4-FFF2-40B4-BE49-F238E27FC236}">
                <a16:creationId xmlns:a16="http://schemas.microsoft.com/office/drawing/2014/main" id="{EC4AC98F-8187-A816-90BA-8FB7830366C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353671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8F62DB4-7B93-B528-B7D8-E37DC0C7E002}"/>
              </a:ext>
            </a:extLst>
          </p:cNvPr>
          <p:cNvSpPr>
            <a:spLocks noGrp="1"/>
          </p:cNvSpPr>
          <p:nvPr>
            <p:ph sz="quarter" idx="10"/>
          </p:nvPr>
        </p:nvSpPr>
        <p:spPr>
          <a:xfrm>
            <a:off x="5533052" y="1380538"/>
            <a:ext cx="6540760" cy="4628377"/>
          </a:xfrm>
        </p:spPr>
        <p:txBody>
          <a:bodyPr>
            <a:normAutofit/>
          </a:bodyPr>
          <a:lstStyle/>
          <a:p>
            <a:pPr marL="0" indent="0">
              <a:buNone/>
            </a:pPr>
            <a:r>
              <a:rPr lang="sv-SE" sz="2400" dirty="0"/>
              <a:t>Kultur &amp; fritid verkar under paraplyet som är den nya lagen</a:t>
            </a:r>
          </a:p>
          <a:p>
            <a:pPr marL="0" indent="0">
              <a:buNone/>
            </a:pPr>
            <a:endParaRPr lang="sv-SE" sz="2400" dirty="0"/>
          </a:p>
          <a:p>
            <a:pPr marL="0" indent="0">
              <a:buNone/>
            </a:pPr>
            <a:r>
              <a:rPr lang="sv-SE" sz="2400" dirty="0"/>
              <a:t>Kultur &amp; fritid ska vara den ”fria” aktören</a:t>
            </a:r>
          </a:p>
          <a:p>
            <a:pPr marL="0" indent="0">
              <a:buNone/>
            </a:pPr>
            <a:endParaRPr lang="sv-SE" sz="2400" dirty="0"/>
          </a:p>
          <a:p>
            <a:pPr marL="0" indent="0">
              <a:buNone/>
            </a:pPr>
            <a:r>
              <a:rPr lang="sv-SE" sz="2400" dirty="0"/>
              <a:t>Kultur &amp; fritid är tidigt, lättillgängligt och anpassningsbart</a:t>
            </a:r>
          </a:p>
          <a:p>
            <a:pPr marL="0" indent="0">
              <a:buNone/>
            </a:pPr>
            <a:endParaRPr lang="sv-SE" sz="2400" dirty="0"/>
          </a:p>
          <a:p>
            <a:pPr marL="0" indent="0">
              <a:buNone/>
            </a:pPr>
            <a:r>
              <a:rPr lang="sv-SE" sz="2400" dirty="0"/>
              <a:t>Kultur &amp; fritid samverkar med aktörer som kan komplettera kommunen</a:t>
            </a:r>
          </a:p>
        </p:txBody>
      </p:sp>
      <p:pic>
        <p:nvPicPr>
          <p:cNvPr id="5" name="Bildobjekt 4" descr="En bild som visar paraply, tillbehör&#10;&#10;Automatiskt genererad beskrivning">
            <a:extLst>
              <a:ext uri="{FF2B5EF4-FFF2-40B4-BE49-F238E27FC236}">
                <a16:creationId xmlns:a16="http://schemas.microsoft.com/office/drawing/2014/main" id="{513F201E-771A-CC27-E4F0-CD795FCD2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1449">
            <a:off x="754519" y="276772"/>
            <a:ext cx="5199585" cy="5580326"/>
          </a:xfrm>
          <a:prstGeom prst="rect">
            <a:avLst/>
          </a:prstGeom>
        </p:spPr>
      </p:pic>
    </p:spTree>
    <p:extLst>
      <p:ext uri="{BB962C8B-B14F-4D97-AF65-F5344CB8AC3E}">
        <p14:creationId xmlns:p14="http://schemas.microsoft.com/office/powerpoint/2010/main" val="4154308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9FE7-4CED-7F81-D4B8-FDA84A8130F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661D3C3-83C3-1606-8A4F-E0932C91C2CA}"/>
              </a:ext>
            </a:extLst>
          </p:cNvPr>
          <p:cNvSpPr>
            <a:spLocks noGrp="1"/>
          </p:cNvSpPr>
          <p:nvPr>
            <p:ph type="title"/>
          </p:nvPr>
        </p:nvSpPr>
        <p:spPr>
          <a:xfrm>
            <a:off x="831850" y="972619"/>
            <a:ext cx="10515600" cy="2852737"/>
          </a:xfrm>
        </p:spPr>
        <p:txBody>
          <a:bodyPr/>
          <a:lstStyle/>
          <a:p>
            <a:r>
              <a:rPr lang="sv-SE" sz="5400" b="1" dirty="0"/>
              <a:t>Några</a:t>
            </a:r>
            <a:r>
              <a:rPr lang="sv-SE" b="1" dirty="0"/>
              <a:t> exempel</a:t>
            </a:r>
          </a:p>
        </p:txBody>
      </p:sp>
      <p:sp>
        <p:nvSpPr>
          <p:cNvPr id="4" name="Platshållare för text 3">
            <a:extLst>
              <a:ext uri="{FF2B5EF4-FFF2-40B4-BE49-F238E27FC236}">
                <a16:creationId xmlns:a16="http://schemas.microsoft.com/office/drawing/2014/main" id="{8139C76F-4852-0838-B49B-BF5E8DB17BB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4309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526F2C-E20D-83D6-7AAC-D24A3508D43B}"/>
              </a:ext>
            </a:extLst>
          </p:cNvPr>
          <p:cNvSpPr>
            <a:spLocks noGrp="1"/>
          </p:cNvSpPr>
          <p:nvPr>
            <p:ph type="title"/>
          </p:nvPr>
        </p:nvSpPr>
        <p:spPr>
          <a:xfrm>
            <a:off x="831850" y="953961"/>
            <a:ext cx="10515600" cy="2852737"/>
          </a:xfrm>
        </p:spPr>
        <p:txBody>
          <a:bodyPr anchor="b">
            <a:normAutofit/>
          </a:bodyPr>
          <a:lstStyle/>
          <a:p>
            <a:r>
              <a:rPr lang="sv-SE" b="1" dirty="0"/>
              <a:t>Föreningslivet och civilsamhället kompletterar med mötesplatser för ungdomar</a:t>
            </a:r>
          </a:p>
        </p:txBody>
      </p:sp>
      <p:sp>
        <p:nvSpPr>
          <p:cNvPr id="9" name="Text Placeholder 2">
            <a:extLst>
              <a:ext uri="{FF2B5EF4-FFF2-40B4-BE49-F238E27FC236}">
                <a16:creationId xmlns:a16="http://schemas.microsoft.com/office/drawing/2014/main" id="{08B13C0F-6D28-A550-223C-43A7C67CC336}"/>
              </a:ext>
            </a:extLst>
          </p:cNvPr>
          <p:cNvSpPr>
            <a:spLocks noGrp="1"/>
          </p:cNvSpPr>
          <p:nvPr>
            <p:ph type="body" idx="1"/>
          </p:nvPr>
        </p:nvSpPr>
        <p:spPr>
          <a:xfrm>
            <a:off x="831850" y="4589463"/>
            <a:ext cx="10515600" cy="1500187"/>
          </a:xfrm>
        </p:spPr>
        <p:txBody>
          <a:bodyPr/>
          <a:lstStyle/>
          <a:p>
            <a:endParaRPr lang="en-US"/>
          </a:p>
        </p:txBody>
      </p:sp>
    </p:spTree>
    <p:extLst>
      <p:ext uri="{BB962C8B-B14F-4D97-AF65-F5344CB8AC3E}">
        <p14:creationId xmlns:p14="http://schemas.microsoft.com/office/powerpoint/2010/main" val="148502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3FA28-FA08-3AE7-2827-8111B05BFCE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01E32AA-B650-F92E-C47C-AC3AAF7AEDB5}"/>
              </a:ext>
            </a:extLst>
          </p:cNvPr>
          <p:cNvSpPr>
            <a:spLocks noGrp="1"/>
          </p:cNvSpPr>
          <p:nvPr>
            <p:ph type="title"/>
          </p:nvPr>
        </p:nvSpPr>
        <p:spPr>
          <a:xfrm>
            <a:off x="838200" y="692702"/>
            <a:ext cx="10515600" cy="2852737"/>
          </a:xfrm>
        </p:spPr>
        <p:txBody>
          <a:bodyPr/>
          <a:lstStyle/>
          <a:p>
            <a:r>
              <a:rPr lang="sv-SE" b="1" dirty="0"/>
              <a:t>#TryggDigitalUppväxt</a:t>
            </a:r>
          </a:p>
        </p:txBody>
      </p:sp>
      <p:sp>
        <p:nvSpPr>
          <p:cNvPr id="3" name="Platshållare för text 2">
            <a:extLst>
              <a:ext uri="{FF2B5EF4-FFF2-40B4-BE49-F238E27FC236}">
                <a16:creationId xmlns:a16="http://schemas.microsoft.com/office/drawing/2014/main" id="{3F7C4124-C12D-038E-C1E4-7C06DEE03818}"/>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755459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20E58-224E-5028-E0ED-99CA65043357}"/>
              </a:ext>
            </a:extLst>
          </p:cNvPr>
          <p:cNvSpPr>
            <a:spLocks noGrp="1"/>
          </p:cNvSpPr>
          <p:nvPr>
            <p:ph type="title"/>
          </p:nvPr>
        </p:nvSpPr>
        <p:spPr>
          <a:xfrm>
            <a:off x="838200" y="1317853"/>
            <a:ext cx="10515600" cy="2852737"/>
          </a:xfrm>
        </p:spPr>
        <p:txBody>
          <a:bodyPr/>
          <a:lstStyle/>
          <a:p>
            <a:r>
              <a:rPr lang="sv-SE" sz="5400" b="1" dirty="0"/>
              <a:t>Aktiviteter på särskilt boende</a:t>
            </a:r>
          </a:p>
        </p:txBody>
      </p:sp>
      <p:sp>
        <p:nvSpPr>
          <p:cNvPr id="3" name="Platshållare för text 2">
            <a:extLst>
              <a:ext uri="{FF2B5EF4-FFF2-40B4-BE49-F238E27FC236}">
                <a16:creationId xmlns:a16="http://schemas.microsoft.com/office/drawing/2014/main" id="{18772620-F00C-2A20-5E77-03086C7E3C9D}"/>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087808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9955F-4691-9722-730E-24DF3A1E7AC6}"/>
              </a:ext>
            </a:extLst>
          </p:cNvPr>
          <p:cNvSpPr>
            <a:spLocks noGrp="1"/>
          </p:cNvSpPr>
          <p:nvPr>
            <p:ph type="title"/>
          </p:nvPr>
        </p:nvSpPr>
        <p:spPr>
          <a:xfrm>
            <a:off x="831850" y="897974"/>
            <a:ext cx="10515600" cy="2852737"/>
          </a:xfrm>
        </p:spPr>
        <p:txBody>
          <a:bodyPr/>
          <a:lstStyle/>
          <a:p>
            <a:r>
              <a:rPr lang="sv-SE" b="1" dirty="0"/>
              <a:t>God man och utbildningar genom en förening</a:t>
            </a:r>
          </a:p>
        </p:txBody>
      </p:sp>
      <p:sp>
        <p:nvSpPr>
          <p:cNvPr id="3" name="Platshållare för text 2">
            <a:extLst>
              <a:ext uri="{FF2B5EF4-FFF2-40B4-BE49-F238E27FC236}">
                <a16:creationId xmlns:a16="http://schemas.microsoft.com/office/drawing/2014/main" id="{ED1D3789-5D5F-AD40-6D48-DA13E46609E3}"/>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74710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8DAC8429-6F31-377D-21F3-0ED3DA7870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982975-F518-C8F5-8208-DDE44A7F1D9B}"/>
              </a:ext>
            </a:extLst>
          </p:cNvPr>
          <p:cNvSpPr>
            <a:spLocks noGrp="1"/>
          </p:cNvSpPr>
          <p:nvPr>
            <p:ph type="title"/>
          </p:nvPr>
        </p:nvSpPr>
        <p:spPr>
          <a:xfrm>
            <a:off x="638800" y="374791"/>
            <a:ext cx="9391025" cy="1021223"/>
          </a:xfrm>
        </p:spPr>
        <p:txBody>
          <a:bodyPr/>
          <a:lstStyle/>
          <a:p>
            <a:r>
              <a:rPr lang="en-GB" sz="3200" dirty="0" err="1"/>
              <a:t>Bakgrund</a:t>
            </a:r>
            <a:r>
              <a:rPr lang="en-GB" sz="3200" dirty="0"/>
              <a:t> till </a:t>
            </a:r>
            <a:r>
              <a:rPr lang="en-GB" sz="3200" dirty="0" err="1"/>
              <a:t>seminariet</a:t>
            </a:r>
            <a:endParaRPr lang="en-GB" sz="3200" dirty="0"/>
          </a:p>
        </p:txBody>
      </p:sp>
      <p:sp>
        <p:nvSpPr>
          <p:cNvPr id="7" name="Content Placeholder 2">
            <a:extLst>
              <a:ext uri="{FF2B5EF4-FFF2-40B4-BE49-F238E27FC236}">
                <a16:creationId xmlns:a16="http://schemas.microsoft.com/office/drawing/2014/main" id="{F3598F69-B673-8D65-5860-DDE4971519FB}"/>
              </a:ext>
            </a:extLst>
          </p:cNvPr>
          <p:cNvSpPr>
            <a:spLocks noGrp="1"/>
          </p:cNvSpPr>
          <p:nvPr>
            <p:ph idx="1"/>
          </p:nvPr>
        </p:nvSpPr>
        <p:spPr>
          <a:xfrm>
            <a:off x="638800" y="1611462"/>
            <a:ext cx="5938980" cy="4871747"/>
          </a:xfrm>
        </p:spPr>
        <p:txBody>
          <a:bodyPr/>
          <a:lstStyle/>
          <a:p>
            <a:pPr marL="0" indent="0">
              <a:spcBef>
                <a:spcPts val="600"/>
              </a:spcBef>
              <a:buNone/>
            </a:pPr>
            <a:r>
              <a:rPr lang="sv-SE" sz="2000" b="1" dirty="0">
                <a:solidFill>
                  <a:schemeClr val="tx1"/>
                </a:solidFill>
              </a:rPr>
              <a:t>Seminarium våren 2025 </a:t>
            </a:r>
          </a:p>
          <a:p>
            <a:pPr marL="0" indent="0">
              <a:spcBef>
                <a:spcPts val="600"/>
              </a:spcBef>
              <a:buNone/>
            </a:pPr>
            <a:r>
              <a:rPr lang="sv-SE" sz="2000" dirty="0">
                <a:solidFill>
                  <a:schemeClr val="tx1"/>
                </a:solidFill>
              </a:rPr>
              <a:t>”Idrottsföräldrars bristande kunskap – en orsak till varför ungdomar slutar idrotta”</a:t>
            </a:r>
          </a:p>
          <a:p>
            <a:pPr marL="0" indent="0">
              <a:spcBef>
                <a:spcPts val="600"/>
              </a:spcBef>
              <a:buNone/>
            </a:pPr>
            <a:endParaRPr lang="sv-SE" sz="2000" dirty="0">
              <a:solidFill>
                <a:schemeClr val="tx1"/>
              </a:solidFill>
            </a:endParaRPr>
          </a:p>
          <a:p>
            <a:pPr marL="0" indent="0">
              <a:spcBef>
                <a:spcPts val="600"/>
              </a:spcBef>
              <a:buNone/>
            </a:pPr>
            <a:r>
              <a:rPr lang="sv-SE" sz="2000" dirty="0">
                <a:solidFill>
                  <a:schemeClr val="tx1"/>
                </a:solidFill>
              </a:rPr>
              <a:t>Den nya sociallagen diskuterades - arbeta mer förebyggande och utåtriktat</a:t>
            </a:r>
          </a:p>
          <a:p>
            <a:pPr marL="0" indent="0">
              <a:spcBef>
                <a:spcPts val="600"/>
              </a:spcBef>
              <a:buNone/>
            </a:pPr>
            <a:r>
              <a:rPr lang="sv-SE" sz="2000" dirty="0">
                <a:solidFill>
                  <a:schemeClr val="tx1"/>
                </a:solidFill>
              </a:rPr>
              <a:t>Kan kultur- och fritid med sin enorma räckvidd bidra till att den nya lagen blir en framgång?</a:t>
            </a:r>
          </a:p>
          <a:p>
            <a:pPr marL="0" indent="0">
              <a:spcBef>
                <a:spcPts val="600"/>
              </a:spcBef>
              <a:buNone/>
            </a:pPr>
            <a:endParaRPr lang="sv-SE" sz="2000" dirty="0">
              <a:solidFill>
                <a:schemeClr val="tx1"/>
              </a:solidFill>
            </a:endParaRPr>
          </a:p>
          <a:p>
            <a:pPr marL="0" indent="0">
              <a:spcBef>
                <a:spcPts val="600"/>
              </a:spcBef>
              <a:buNone/>
            </a:pPr>
            <a:r>
              <a:rPr lang="sv-SE" sz="2000" b="1" dirty="0">
                <a:solidFill>
                  <a:schemeClr val="tx1"/>
                </a:solidFill>
              </a:rPr>
              <a:t>Seminarium augusti-september </a:t>
            </a:r>
            <a:br>
              <a:rPr lang="sv-SE" sz="2000" b="1" dirty="0">
                <a:solidFill>
                  <a:schemeClr val="tx1"/>
                </a:solidFill>
              </a:rPr>
            </a:br>
            <a:r>
              <a:rPr lang="sv-SE" sz="2000" b="1" dirty="0">
                <a:solidFill>
                  <a:schemeClr val="tx1"/>
                </a:solidFill>
              </a:rPr>
              <a:t>”</a:t>
            </a:r>
            <a:r>
              <a:rPr lang="sv-SE" sz="2000" dirty="0">
                <a:solidFill>
                  <a:schemeClr val="tx1"/>
                </a:solidFill>
              </a:rPr>
              <a:t>Hur nya socialtjänstlagen kan ge mer resurser till kultur- och fritidsförvaltningar”</a:t>
            </a:r>
          </a:p>
        </p:txBody>
      </p:sp>
      <p:pic>
        <p:nvPicPr>
          <p:cNvPr id="9" name="Picture 8" descr="A black silhouette of a person&#10;&#10;AI-generated content may be incorrect.">
            <a:extLst>
              <a:ext uri="{FF2B5EF4-FFF2-40B4-BE49-F238E27FC236}">
                <a16:creationId xmlns:a16="http://schemas.microsoft.com/office/drawing/2014/main" id="{993318C9-9164-F013-5DFC-66DBBCA73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659" y="1936685"/>
            <a:ext cx="1371603" cy="2398781"/>
          </a:xfrm>
          <a:prstGeom prst="rect">
            <a:avLst/>
          </a:prstGeom>
        </p:spPr>
      </p:pic>
    </p:spTree>
    <p:extLst>
      <p:ext uri="{BB962C8B-B14F-4D97-AF65-F5344CB8AC3E}">
        <p14:creationId xmlns:p14="http://schemas.microsoft.com/office/powerpoint/2010/main" val="8373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C57F49-7D81-AB09-968C-20DC0D6095E4}"/>
              </a:ext>
            </a:extLst>
          </p:cNvPr>
          <p:cNvSpPr>
            <a:spLocks noGrp="1"/>
          </p:cNvSpPr>
          <p:nvPr>
            <p:ph type="title"/>
          </p:nvPr>
        </p:nvSpPr>
        <p:spPr>
          <a:xfrm>
            <a:off x="831850" y="1000612"/>
            <a:ext cx="10515600" cy="2852737"/>
          </a:xfrm>
        </p:spPr>
        <p:txBody>
          <a:bodyPr/>
          <a:lstStyle/>
          <a:p>
            <a:r>
              <a:rPr lang="sv-SE" b="1" dirty="0"/>
              <a:t>En främjande fyra som möter våra unga tidigt</a:t>
            </a:r>
          </a:p>
        </p:txBody>
      </p:sp>
      <p:sp>
        <p:nvSpPr>
          <p:cNvPr id="3" name="Platshållare för text 2">
            <a:extLst>
              <a:ext uri="{FF2B5EF4-FFF2-40B4-BE49-F238E27FC236}">
                <a16:creationId xmlns:a16="http://schemas.microsoft.com/office/drawing/2014/main" id="{FB320090-48C0-4F3C-C075-C925771D8CA5}"/>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71229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8" descr="En bild som visar utomhus, skatebordåkning, himmel, väg">
            <a:extLst>
              <a:ext uri="{FF2B5EF4-FFF2-40B4-BE49-F238E27FC236}">
                <a16:creationId xmlns:a16="http://schemas.microsoft.com/office/drawing/2014/main" id="{3B51E62D-F4A2-E95C-23A7-BCC4C03F92D0}"/>
              </a:ext>
            </a:extLst>
          </p:cNvPr>
          <p:cNvPicPr>
            <a:picLocks noChangeAspect="1"/>
          </p:cNvPicPr>
          <p:nvPr/>
        </p:nvPicPr>
        <p:blipFill rotWithShape="1">
          <a:blip r:embed="rId3" cstate="print">
            <a:alphaModFix amt="23000"/>
            <a:extLst>
              <a:ext uri="{28A0092B-C50C-407E-A947-70E740481C1C}">
                <a14:useLocalDpi xmlns:a14="http://schemas.microsoft.com/office/drawing/2010/main" val="0"/>
              </a:ext>
            </a:extLst>
          </a:blip>
          <a:srcRect l="14388" r="26650" b="1"/>
          <a:stretch/>
        </p:blipFill>
        <p:spPr>
          <a:xfrm>
            <a:off x="-1" y="-3596641"/>
            <a:ext cx="12199437" cy="13810684"/>
          </a:xfrm>
          <a:prstGeom prst="rect">
            <a:avLst/>
          </a:prstGeom>
          <a:noFill/>
        </p:spPr>
      </p:pic>
      <p:sp>
        <p:nvSpPr>
          <p:cNvPr id="3" name="Platshållare för innehåll 2">
            <a:extLst>
              <a:ext uri="{FF2B5EF4-FFF2-40B4-BE49-F238E27FC236}">
                <a16:creationId xmlns:a16="http://schemas.microsoft.com/office/drawing/2014/main" id="{D663DD8F-C2F8-4415-B4FF-25760BD4F0D7}"/>
              </a:ext>
            </a:extLst>
          </p:cNvPr>
          <p:cNvSpPr>
            <a:spLocks noGrp="1"/>
          </p:cNvSpPr>
          <p:nvPr>
            <p:ph idx="1"/>
          </p:nvPr>
        </p:nvSpPr>
        <p:spPr>
          <a:xfrm>
            <a:off x="669179" y="709863"/>
            <a:ext cx="10236244" cy="5438274"/>
          </a:xfrm>
        </p:spPr>
        <p:txBody>
          <a:bodyPr>
            <a:normAutofit/>
          </a:bodyPr>
          <a:lstStyle/>
          <a:p>
            <a:pPr marL="0" indent="0">
              <a:lnSpc>
                <a:spcPct val="107000"/>
              </a:lnSpc>
              <a:spcAft>
                <a:spcPts val="800"/>
              </a:spcAft>
              <a:buNone/>
            </a:pPr>
            <a:r>
              <a:rPr lang="sv-SE" sz="2000" b="1" i="1" dirty="0">
                <a:effectLst/>
                <a:latin typeface="Calibri" panose="020F0502020204030204" pitchFamily="34" charset="0"/>
                <a:ea typeface="Calibri" panose="020F0502020204030204" pitchFamily="34" charset="0"/>
                <a:cs typeface="Times New Roman" panose="02020603050405020304" pitchFamily="18" charset="0"/>
              </a:rPr>
              <a:t>Vi fyra förvaltningar förbinder oss att tillsammans och gemensamt arbeta för att främja att alla barn och unga i Kungsbacka får bästa möjliga livschanser. Detta åstadkommer vi genom tillsammansskapande och samordning av tidiga insatser som syftar till proaktivt främjande och förebyggande arbete som ges när det behövs där det behövs på det sätt det behövs. </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2000" b="1" i="1" dirty="0">
                <a:effectLst/>
                <a:latin typeface="Calibri" panose="020F0502020204030204" pitchFamily="34" charset="0"/>
                <a:ea typeface="Calibri" panose="020F0502020204030204" pitchFamily="34" charset="0"/>
                <a:cs typeface="Times New Roman" panose="02020603050405020304" pitchFamily="18" charset="0"/>
              </a:rPr>
              <a:t>Genom att hitta och utveckla nya gemensamma arbetssätt vill vi tidigt fånga upp barn och unga som senare i livet riskerar att hamna i långvarigt utanförskap såsom tex. kriminalitet, missbruk, ohälsa, ensamhet och arbetslöshet. </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2000" b="1" i="1" dirty="0">
                <a:effectLst/>
                <a:latin typeface="Calibri" panose="020F0502020204030204" pitchFamily="34" charset="0"/>
                <a:ea typeface="Calibri" panose="020F0502020204030204" pitchFamily="34" charset="0"/>
                <a:cs typeface="Times New Roman" panose="02020603050405020304" pitchFamily="18" charset="0"/>
              </a:rPr>
              <a:t>Vi strävar efter att skapa en kultur av ansvar och empati där varje individ känner sig sedd, hörd och respekterad för att få känslan av sammanhang, känna delaktighet och ha framtidstro. </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sz="2000" b="1" i="1" dirty="0">
                <a:effectLst/>
                <a:latin typeface="Calibri" panose="020F0502020204030204" pitchFamily="34" charset="0"/>
                <a:ea typeface="Calibri" panose="020F0502020204030204" pitchFamily="34" charset="0"/>
                <a:cs typeface="Times New Roman" panose="02020603050405020304" pitchFamily="18" charset="0"/>
              </a:rPr>
              <a:t>Vi fyra förvaltningar vill skapa en kultur där vi inom våra grunduppdrag vill säkerställa att inga barn och unga i Kungsbacka faller mellan stolarna. Vårt arbete ska präglas av evidensbaserad forskning och beprövade erfarenheter. Vi ska även våga prova nytt tillsammans för att vinna beprövad erfarenhet. I detta manifest uppmuntrar vi andra aktörers medverkan och kommer arbeta aktivt för detta.</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951374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15B0400-5ADC-F364-9C81-F0EEDA30E741}"/>
              </a:ext>
            </a:extLst>
          </p:cNvPr>
          <p:cNvSpPr>
            <a:spLocks noGrp="1"/>
          </p:cNvSpPr>
          <p:nvPr>
            <p:ph type="ctrTitle"/>
          </p:nvPr>
        </p:nvSpPr>
        <p:spPr>
          <a:xfrm>
            <a:off x="1524000" y="2668351"/>
            <a:ext cx="9144000" cy="2387600"/>
          </a:xfrm>
        </p:spPr>
        <p:txBody>
          <a:bodyPr/>
          <a:lstStyle/>
          <a:p>
            <a:r>
              <a:rPr lang="sv-SE" dirty="0"/>
              <a:t>Min poäng:</a:t>
            </a:r>
            <a:br>
              <a:rPr lang="sv-SE" dirty="0"/>
            </a:br>
            <a:br>
              <a:rPr lang="sv-SE" dirty="0"/>
            </a:br>
            <a:r>
              <a:rPr lang="sv-SE" dirty="0"/>
              <a:t>Hur gör du din verksamhet relevant?</a:t>
            </a:r>
          </a:p>
        </p:txBody>
      </p:sp>
    </p:spTree>
    <p:extLst>
      <p:ext uri="{BB962C8B-B14F-4D97-AF65-F5344CB8AC3E}">
        <p14:creationId xmlns:p14="http://schemas.microsoft.com/office/powerpoint/2010/main" val="4050701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F0FEB7D1-BF67-56B3-D55F-E1B8AD0EF14B}"/>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03BBC43-62AD-C82A-8BD8-DF2DB3174ACB}"/>
              </a:ext>
            </a:extLst>
          </p:cNvPr>
          <p:cNvSpPr txBox="1">
            <a:spLocks/>
          </p:cNvSpPr>
          <p:nvPr/>
        </p:nvSpPr>
        <p:spPr>
          <a:xfrm>
            <a:off x="555416" y="1184988"/>
            <a:ext cx="10296085" cy="4693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600"/>
              </a:spcBef>
              <a:buNone/>
              <a:defRPr/>
            </a:pPr>
            <a:endParaRPr lang="sv-SE" sz="1800" dirty="0">
              <a:solidFill>
                <a:prstClr val="black"/>
              </a:solidFill>
            </a:endParaRPr>
          </a:p>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Kungsbacka kommun har kommit väldigt långt</a:t>
            </a:r>
          </a:p>
          <a:p>
            <a:pPr marL="0" lvl="0" indent="0">
              <a:spcBef>
                <a:spcPts val="600"/>
              </a:spcBef>
              <a:buNone/>
              <a:defRPr/>
            </a:pPr>
            <a:r>
              <a:rPr lang="sv-SE" sz="1800" dirty="0">
                <a:solidFill>
                  <a:prstClr val="black"/>
                </a:solidFill>
              </a:rPr>
              <a:t>Har jobbat flera år och stora resurser</a:t>
            </a:r>
          </a:p>
          <a:p>
            <a:pPr marL="0" lvl="0" indent="0">
              <a:spcBef>
                <a:spcPts val="600"/>
              </a:spcBef>
              <a:buNone/>
              <a:defRPr/>
            </a:pPr>
            <a:endParaRPr lang="sv-SE" sz="1800" dirty="0">
              <a:solidFill>
                <a:prstClr val="black"/>
              </a:solidFill>
            </a:endParaRPr>
          </a:p>
          <a:p>
            <a:pPr marL="0" lvl="0" indent="0">
              <a:spcBef>
                <a:spcPts val="600"/>
              </a:spcBef>
              <a:buNone/>
              <a:defRPr/>
            </a:pPr>
            <a:endParaRPr lang="sv-SE" sz="1800" dirty="0">
              <a:solidFill>
                <a:prstClr val="black"/>
              </a:solidFill>
            </a:endParaRPr>
          </a:p>
          <a:p>
            <a:pPr marL="0" lvl="0" indent="0">
              <a:spcBef>
                <a:spcPts val="600"/>
              </a:spcBef>
              <a:buNone/>
              <a:defRPr/>
            </a:pPr>
            <a:r>
              <a:rPr lang="sv-SE" sz="1800" dirty="0">
                <a:solidFill>
                  <a:prstClr val="black"/>
                </a:solidFill>
              </a:rPr>
              <a:t>Vad kan vi i vår kommun göra, var ska vi börja???</a:t>
            </a:r>
          </a:p>
          <a:p>
            <a:pPr marL="0" lvl="0" indent="0">
              <a:spcBef>
                <a:spcPts val="600"/>
              </a:spcBef>
              <a:buNone/>
              <a:defRPr/>
            </a:pPr>
            <a:endParaRPr lang="sv-SE" sz="1800" dirty="0">
              <a:solidFill>
                <a:prstClr val="black"/>
              </a:solidFill>
            </a:endParaRPr>
          </a:p>
        </p:txBody>
      </p:sp>
      <p:pic>
        <p:nvPicPr>
          <p:cNvPr id="7" name="Picture 6">
            <a:extLst>
              <a:ext uri="{FF2B5EF4-FFF2-40B4-BE49-F238E27FC236}">
                <a16:creationId xmlns:a16="http://schemas.microsoft.com/office/drawing/2014/main" id="{4B0F82E9-E6A8-F3EA-BD56-AD996ECCD03D}"/>
              </a:ext>
            </a:extLst>
          </p:cNvPr>
          <p:cNvPicPr>
            <a:picLocks noChangeAspect="1"/>
          </p:cNvPicPr>
          <p:nvPr/>
        </p:nvPicPr>
        <p:blipFill>
          <a:blip r:embed="rId2"/>
          <a:stretch>
            <a:fillRect/>
          </a:stretch>
        </p:blipFill>
        <p:spPr>
          <a:xfrm>
            <a:off x="6239730" y="1414211"/>
            <a:ext cx="2675934" cy="2548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6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FD18-26E9-A5BA-2977-39B934088D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C7CA47-F64A-C6D8-E9F0-09ECFDC00337}"/>
              </a:ext>
            </a:extLst>
          </p:cNvPr>
          <p:cNvSpPr>
            <a:spLocks noGrp="1"/>
          </p:cNvSpPr>
          <p:nvPr>
            <p:ph type="title"/>
          </p:nvPr>
        </p:nvSpPr>
        <p:spPr>
          <a:xfrm>
            <a:off x="694570" y="1394460"/>
            <a:ext cx="4241323" cy="4069080"/>
          </a:xfrm>
        </p:spPr>
        <p:txBody>
          <a:bodyPr/>
          <a:lstStyle/>
          <a:p>
            <a:r>
              <a:rPr lang="sv-SE" sz="2400" b="1" dirty="0"/>
              <a:t>Hur skapar ni helhetssyn och optimal resursfördelning i er kommun?</a:t>
            </a:r>
            <a:endParaRPr lang="sv-SE" sz="2400" dirty="0"/>
          </a:p>
        </p:txBody>
      </p:sp>
      <p:sp>
        <p:nvSpPr>
          <p:cNvPr id="2" name="Content Placeholder 1">
            <a:extLst>
              <a:ext uri="{FF2B5EF4-FFF2-40B4-BE49-F238E27FC236}">
                <a16:creationId xmlns:a16="http://schemas.microsoft.com/office/drawing/2014/main" id="{99FC816A-C0D3-A195-8F6A-279D774CE622}"/>
              </a:ext>
            </a:extLst>
          </p:cNvPr>
          <p:cNvSpPr>
            <a:spLocks noGrp="1"/>
          </p:cNvSpPr>
          <p:nvPr>
            <p:ph idx="1"/>
          </p:nvPr>
        </p:nvSpPr>
        <p:spPr>
          <a:xfrm>
            <a:off x="5788152" y="1527048"/>
            <a:ext cx="4895399" cy="3931920"/>
          </a:xfrm>
        </p:spPr>
        <p:txBody>
          <a:bodyPr/>
          <a:lstStyle/>
          <a:p>
            <a:pPr>
              <a:spcAft>
                <a:spcPts val="600"/>
              </a:spcAft>
            </a:pPr>
            <a:r>
              <a:rPr lang="sv-SE" sz="1800" dirty="0">
                <a:solidFill>
                  <a:schemeClr val="tx1"/>
                </a:solidFill>
              </a:rPr>
              <a:t>Ökad samverkan över förvaltningsgränserna innebär troligtvis en förändring av arbetssätt</a:t>
            </a:r>
          </a:p>
          <a:p>
            <a:pPr>
              <a:spcAft>
                <a:spcPts val="600"/>
              </a:spcAft>
            </a:pPr>
            <a:r>
              <a:rPr lang="sv-SE" sz="1800" dirty="0">
                <a:solidFill>
                  <a:schemeClr val="tx1"/>
                </a:solidFill>
              </a:rPr>
              <a:t>Förändra ett arbetssätt – inte lätt men helt nödvändigt för hållbarhet</a:t>
            </a:r>
          </a:p>
          <a:p>
            <a:pPr>
              <a:spcAft>
                <a:spcPts val="600"/>
              </a:spcAft>
            </a:pPr>
            <a:r>
              <a:rPr lang="sv-SE" sz="1800" dirty="0">
                <a:solidFill>
                  <a:schemeClr val="tx1"/>
                </a:solidFill>
              </a:rPr>
              <a:t>För att lyckas krävs tydlig strategi, rätt förankring och stöd</a:t>
            </a:r>
          </a:p>
          <a:p>
            <a:pPr>
              <a:spcAft>
                <a:spcPts val="600"/>
              </a:spcAft>
            </a:pPr>
            <a:r>
              <a:rPr lang="sv-SE" sz="1800" dirty="0">
                <a:solidFill>
                  <a:schemeClr val="tx1"/>
                </a:solidFill>
              </a:rPr>
              <a:t>En erfaren förändringsledare gör skillnad</a:t>
            </a:r>
          </a:p>
          <a:p>
            <a:pPr>
              <a:spcAft>
                <a:spcPts val="600"/>
              </a:spcAft>
            </a:pPr>
            <a:endParaRPr lang="sv-SE" sz="1800" dirty="0">
              <a:solidFill>
                <a:schemeClr val="tx1"/>
              </a:solidFill>
            </a:endParaRPr>
          </a:p>
        </p:txBody>
      </p:sp>
      <p:sp>
        <p:nvSpPr>
          <p:cNvPr id="6" name="Oval 5">
            <a:extLst>
              <a:ext uri="{FF2B5EF4-FFF2-40B4-BE49-F238E27FC236}">
                <a16:creationId xmlns:a16="http://schemas.microsoft.com/office/drawing/2014/main" id="{D4DB0E72-3E9A-A960-5335-DC8A2C0B8127}"/>
              </a:ext>
            </a:extLst>
          </p:cNvPr>
          <p:cNvSpPr>
            <a:spLocks/>
          </p:cNvSpPr>
          <p:nvPr/>
        </p:nvSpPr>
        <p:spPr>
          <a:xfrm>
            <a:off x="8010780" y="4984221"/>
            <a:ext cx="949493" cy="949493"/>
          </a:xfrm>
          <a:prstGeom prst="ellipse">
            <a:avLst/>
          </a:prstGeom>
          <a:blipFill dpi="0" rotWithShape="1">
            <a:blip r:embed="rId2">
              <a:extLst>
                <a:ext uri="{28A0092B-C50C-407E-A947-70E740481C1C}">
                  <a14:useLocalDpi xmlns:a14="http://schemas.microsoft.com/office/drawing/2010/main" val="0"/>
                </a:ext>
              </a:extLst>
            </a:blip>
            <a:srcRect/>
            <a:stretch>
              <a:fillRect l="-44016" t="7407" r="-28820" b="-349291"/>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80072E7-423F-BC7C-E0A8-CA81E56DB24B}"/>
              </a:ext>
            </a:extLst>
          </p:cNvPr>
          <p:cNvSpPr txBox="1">
            <a:spLocks/>
          </p:cNvSpPr>
          <p:nvPr/>
        </p:nvSpPr>
        <p:spPr>
          <a:xfrm>
            <a:off x="6395429" y="5071245"/>
            <a:ext cx="1538930" cy="525188"/>
          </a:xfrm>
          <a:prstGeom prst="rect">
            <a:avLst/>
          </a:prstGeom>
        </p:spPr>
        <p:txBody>
          <a:bodyPr vert="horz" lIns="91440" tIns="45720" rIns="91440" bIns="45720" rtlCol="0">
            <a:noAutofit/>
          </a:bodyPr>
          <a:lstStyle>
            <a:lvl1pPr indent="0" algn="ctr">
              <a:lnSpc>
                <a:spcPct val="90000"/>
              </a:lnSpc>
              <a:spcBef>
                <a:spcPts val="0"/>
              </a:spcBef>
              <a:buFont typeface="Arial" panose="020B0604020202020204" pitchFamily="34" charset="0"/>
              <a:buNone/>
              <a:defRPr sz="1200"/>
            </a:lvl1pPr>
            <a:lvl2pPr marL="228600" indent="-228600">
              <a:lnSpc>
                <a:spcPct val="90000"/>
              </a:lnSpc>
              <a:spcBef>
                <a:spcPts val="500"/>
              </a:spcBef>
              <a:buFont typeface="Arial" panose="020B0604020202020204" pitchFamily="34" charset="0"/>
              <a:buChar char="•"/>
              <a:defRPr>
                <a:noFill/>
              </a:defRPr>
            </a:lvl2pPr>
            <a:lvl3pPr marL="457200" indent="-228600">
              <a:lnSpc>
                <a:spcPct val="90000"/>
              </a:lnSpc>
              <a:spcBef>
                <a:spcPts val="500"/>
              </a:spcBef>
              <a:buFont typeface="Arial" panose="020B0604020202020204" pitchFamily="34" charset="0"/>
              <a:buChar char="•"/>
              <a:defRPr>
                <a:noFill/>
              </a:defRPr>
            </a:lvl3pPr>
            <a:lvl4pPr marL="1600200" indent="-228600">
              <a:lnSpc>
                <a:spcPct val="90000"/>
              </a:lnSpc>
              <a:spcBef>
                <a:spcPts val="500"/>
              </a:spcBef>
              <a:buFont typeface="Arial" panose="020B0604020202020204" pitchFamily="34" charset="0"/>
              <a:buChar char="•"/>
              <a:defRPr>
                <a:noFill/>
              </a:defRPr>
            </a:lvl4pPr>
            <a:lvl5pPr marL="2057400" indent="-228600">
              <a:lnSpc>
                <a:spcPct val="90000"/>
              </a:lnSpc>
              <a:spcBef>
                <a:spcPts val="500"/>
              </a:spcBef>
              <a:buFont typeface="Arial" panose="020B0604020202020204" pitchFamily="34" charset="0"/>
              <a:buChar char="•"/>
              <a:defRPr>
                <a:no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sv-SE" sz="1100" dirty="0"/>
              <a:t>Gunilla Torstensson</a:t>
            </a:r>
          </a:p>
          <a:p>
            <a:pPr algn="l"/>
            <a:endParaRPr lang="sv-SE" sz="1100" dirty="0"/>
          </a:p>
          <a:p>
            <a:pPr algn="l"/>
            <a:r>
              <a:rPr lang="sv-SE" sz="1100" dirty="0"/>
              <a:t>Förändringsledare</a:t>
            </a:r>
          </a:p>
          <a:p>
            <a:pPr algn="l"/>
            <a:r>
              <a:rPr lang="sv-SE" sz="1100" dirty="0"/>
              <a:t>RESULTS by VALUES</a:t>
            </a:r>
          </a:p>
        </p:txBody>
      </p:sp>
    </p:spTree>
    <p:extLst>
      <p:ext uri="{BB962C8B-B14F-4D97-AF65-F5344CB8AC3E}">
        <p14:creationId xmlns:p14="http://schemas.microsoft.com/office/powerpoint/2010/main" val="20002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2152650" y="365126"/>
            <a:ext cx="7886700" cy="1325563"/>
          </a:xfrm>
        </p:spPr>
        <p:txBody>
          <a:bodyPr>
            <a:normAutofit/>
          </a:bodyPr>
          <a:lstStyle/>
          <a:p>
            <a:pPr>
              <a:lnSpc>
                <a:spcPct val="90000"/>
              </a:lnSpc>
            </a:pPr>
            <a:r>
              <a:rPr lang="sv-SE" sz="4300" dirty="0"/>
              <a:t>💡 Vad gör en </a:t>
            </a:r>
            <a:br>
              <a:rPr lang="sv-SE" sz="4300" dirty="0"/>
            </a:br>
            <a:r>
              <a:rPr lang="sv-SE" sz="4300" dirty="0"/>
              <a:t>förändringsledare för skillnad</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2650" y="1865313"/>
            <a:ext cx="7818120" cy="18288"/>
          </a:xfrm>
          <a:custGeom>
            <a:avLst/>
            <a:gdLst>
              <a:gd name="csX0" fmla="*/ 0 w 7818120"/>
              <a:gd name="csY0" fmla="*/ 0 h 18288"/>
              <a:gd name="csX1" fmla="*/ 416966 w 7818120"/>
              <a:gd name="csY1" fmla="*/ 0 h 18288"/>
              <a:gd name="csX2" fmla="*/ 1146658 w 7818120"/>
              <a:gd name="csY2" fmla="*/ 0 h 18288"/>
              <a:gd name="csX3" fmla="*/ 1563624 w 7818120"/>
              <a:gd name="csY3" fmla="*/ 0 h 18288"/>
              <a:gd name="csX4" fmla="*/ 2136953 w 7818120"/>
              <a:gd name="csY4" fmla="*/ 0 h 18288"/>
              <a:gd name="csX5" fmla="*/ 2944825 w 7818120"/>
              <a:gd name="csY5" fmla="*/ 0 h 18288"/>
              <a:gd name="csX6" fmla="*/ 3596335 w 7818120"/>
              <a:gd name="csY6" fmla="*/ 0 h 18288"/>
              <a:gd name="csX7" fmla="*/ 4326026 w 7818120"/>
              <a:gd name="csY7" fmla="*/ 0 h 18288"/>
              <a:gd name="csX8" fmla="*/ 4899355 w 7818120"/>
              <a:gd name="csY8" fmla="*/ 0 h 18288"/>
              <a:gd name="csX9" fmla="*/ 5550865 w 7818120"/>
              <a:gd name="csY9" fmla="*/ 0 h 18288"/>
              <a:gd name="csX10" fmla="*/ 6358738 w 7818120"/>
              <a:gd name="csY10" fmla="*/ 0 h 18288"/>
              <a:gd name="csX11" fmla="*/ 6853885 w 7818120"/>
              <a:gd name="csY11" fmla="*/ 0 h 18288"/>
              <a:gd name="csX12" fmla="*/ 7818120 w 7818120"/>
              <a:gd name="csY12" fmla="*/ 0 h 18288"/>
              <a:gd name="csX13" fmla="*/ 7818120 w 7818120"/>
              <a:gd name="csY13" fmla="*/ 18288 h 18288"/>
              <a:gd name="csX14" fmla="*/ 7244791 w 7818120"/>
              <a:gd name="csY14" fmla="*/ 18288 h 18288"/>
              <a:gd name="csX15" fmla="*/ 6827825 w 7818120"/>
              <a:gd name="csY15" fmla="*/ 18288 h 18288"/>
              <a:gd name="csX16" fmla="*/ 6176315 w 7818120"/>
              <a:gd name="csY16" fmla="*/ 18288 h 18288"/>
              <a:gd name="csX17" fmla="*/ 5681167 w 7818120"/>
              <a:gd name="csY17" fmla="*/ 18288 h 18288"/>
              <a:gd name="csX18" fmla="*/ 5029657 w 7818120"/>
              <a:gd name="csY18" fmla="*/ 18288 h 18288"/>
              <a:gd name="csX19" fmla="*/ 4378147 w 7818120"/>
              <a:gd name="csY19" fmla="*/ 18288 h 18288"/>
              <a:gd name="csX20" fmla="*/ 3726637 w 7818120"/>
              <a:gd name="csY20" fmla="*/ 18288 h 18288"/>
              <a:gd name="csX21" fmla="*/ 3075127 w 7818120"/>
              <a:gd name="csY21" fmla="*/ 18288 h 18288"/>
              <a:gd name="csX22" fmla="*/ 2501798 w 7818120"/>
              <a:gd name="csY22" fmla="*/ 18288 h 18288"/>
              <a:gd name="csX23" fmla="*/ 1772107 w 7818120"/>
              <a:gd name="csY23" fmla="*/ 18288 h 18288"/>
              <a:gd name="csX24" fmla="*/ 1120597 w 7818120"/>
              <a:gd name="csY24" fmla="*/ 18288 h 18288"/>
              <a:gd name="csX25" fmla="*/ 0 w 7818120"/>
              <a:gd name="csY25" fmla="*/ 18288 h 18288"/>
              <a:gd name="csX26" fmla="*/ 0 w 7818120"/>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graphicFrame>
        <p:nvGraphicFramePr>
          <p:cNvPr id="23" name="Content Placeholder 2">
            <a:extLst>
              <a:ext uri="{FF2B5EF4-FFF2-40B4-BE49-F238E27FC236}">
                <a16:creationId xmlns:a16="http://schemas.microsoft.com/office/drawing/2014/main" id="{98AC71D3-D942-70FC-8FC0-232BE6D17333}"/>
              </a:ext>
            </a:extLst>
          </p:cNvPr>
          <p:cNvGraphicFramePr>
            <a:graphicFrameLocks noGrp="1"/>
          </p:cNvGraphicFramePr>
          <p:nvPr>
            <p:ph idx="1"/>
          </p:nvPr>
        </p:nvGraphicFramePr>
        <p:xfrm>
          <a:off x="2152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F63ADB-9A76-FD00-1782-CCA8BAC07229}"/>
              </a:ext>
            </a:extLst>
          </p:cNvPr>
          <p:cNvSpPr>
            <a:spLocks noGrp="1"/>
          </p:cNvSpPr>
          <p:nvPr>
            <p:ph type="title"/>
          </p:nvPr>
        </p:nvSpPr>
        <p:spPr/>
        <p:txBody>
          <a:bodyPr/>
          <a:lstStyle/>
          <a:p>
            <a:r>
              <a:rPr lang="sv-SE" dirty="0"/>
              <a:t>Låt oss ta nästa steg tillsammans</a:t>
            </a:r>
          </a:p>
        </p:txBody>
      </p:sp>
      <p:sp>
        <p:nvSpPr>
          <p:cNvPr id="5" name="Rektangel 4" descr="Frågor">
            <a:extLst>
              <a:ext uri="{FF2B5EF4-FFF2-40B4-BE49-F238E27FC236}">
                <a16:creationId xmlns:a16="http://schemas.microsoft.com/office/drawing/2014/main" id="{EC8D8431-4182-8FE7-45A6-B9058D0BC460}"/>
              </a:ext>
            </a:extLst>
          </p:cNvPr>
          <p:cNvSpPr/>
          <p:nvPr/>
        </p:nvSpPr>
        <p:spPr>
          <a:xfrm>
            <a:off x="3269612" y="2366097"/>
            <a:ext cx="1625062" cy="162506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457200"/>
            <a:endParaRPr lang="sv-SE">
              <a:solidFill>
                <a:prstClr val="white"/>
              </a:solidFill>
              <a:latin typeface="Calibri"/>
            </a:endParaRPr>
          </a:p>
        </p:txBody>
      </p:sp>
      <p:grpSp>
        <p:nvGrpSpPr>
          <p:cNvPr id="6" name="Grupp 5">
            <a:extLst>
              <a:ext uri="{FF2B5EF4-FFF2-40B4-BE49-F238E27FC236}">
                <a16:creationId xmlns:a16="http://schemas.microsoft.com/office/drawing/2014/main" id="{3C5A1964-5086-BE01-0014-B071BEFB5B9D}"/>
              </a:ext>
            </a:extLst>
          </p:cNvPr>
          <p:cNvGrpSpPr/>
          <p:nvPr/>
        </p:nvGrpSpPr>
        <p:grpSpPr>
          <a:xfrm>
            <a:off x="2613975" y="4170513"/>
            <a:ext cx="3611250" cy="892116"/>
            <a:chOff x="16115" y="2461822"/>
            <a:chExt cx="3611250" cy="892116"/>
          </a:xfrm>
        </p:grpSpPr>
        <p:sp>
          <p:nvSpPr>
            <p:cNvPr id="7" name="Rektangel 6">
              <a:extLst>
                <a:ext uri="{FF2B5EF4-FFF2-40B4-BE49-F238E27FC236}">
                  <a16:creationId xmlns:a16="http://schemas.microsoft.com/office/drawing/2014/main" id="{AEB4A059-5A06-786B-C7B5-9A92DAF80753}"/>
                </a:ext>
              </a:extLst>
            </p:cNvPr>
            <p:cNvSpPr/>
            <p:nvPr/>
          </p:nvSpPr>
          <p:spPr>
            <a:xfrm>
              <a:off x="16115" y="2633938"/>
              <a:ext cx="36112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457200"/>
              <a:endParaRPr lang="sv-SE">
                <a:solidFill>
                  <a:prstClr val="black">
                    <a:hueOff val="0"/>
                    <a:satOff val="0"/>
                    <a:lumOff val="0"/>
                    <a:alphaOff val="0"/>
                  </a:prstClr>
                </a:solidFill>
                <a:latin typeface="Calibri"/>
              </a:endParaRPr>
            </a:p>
          </p:txBody>
        </p:sp>
        <p:sp>
          <p:nvSpPr>
            <p:cNvPr id="8" name="textruta 7">
              <a:extLst>
                <a:ext uri="{FF2B5EF4-FFF2-40B4-BE49-F238E27FC236}">
                  <a16:creationId xmlns:a16="http://schemas.microsoft.com/office/drawing/2014/main" id="{4E468F7F-7ACA-C141-0A60-5CFAC4D6466A}"/>
                </a:ext>
              </a:extLst>
            </p:cNvPr>
            <p:cNvSpPr txBox="1"/>
            <p:nvPr/>
          </p:nvSpPr>
          <p:spPr>
            <a:xfrm>
              <a:off x="398504" y="2461822"/>
              <a:ext cx="2785339"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666750">
                <a:spcBef>
                  <a:spcPct val="0"/>
                </a:spcBef>
                <a:spcAft>
                  <a:spcPct val="35000"/>
                </a:spcAft>
              </a:pPr>
              <a:r>
                <a:rPr lang="en-US" sz="1500" dirty="0">
                  <a:solidFill>
                    <a:prstClr val="black">
                      <a:hueOff val="0"/>
                      <a:satOff val="0"/>
                      <a:lumOff val="0"/>
                      <a:alphaOff val="0"/>
                    </a:prstClr>
                  </a:solidFill>
                  <a:latin typeface="Calibri"/>
                </a:rPr>
                <a:t>Vi </a:t>
              </a:r>
              <a:r>
                <a:rPr lang="en-US" sz="1500" dirty="0" err="1">
                  <a:solidFill>
                    <a:prstClr val="black">
                      <a:hueOff val="0"/>
                      <a:satOff val="0"/>
                      <a:lumOff val="0"/>
                      <a:alphaOff val="0"/>
                    </a:prstClr>
                  </a:solidFill>
                  <a:latin typeface="Calibri"/>
                </a:rPr>
                <a:t>erbjuder</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ett</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första</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förutsättningslöst</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möte</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där</a:t>
              </a:r>
              <a:r>
                <a:rPr lang="en-US" sz="1500" dirty="0">
                  <a:solidFill>
                    <a:prstClr val="black">
                      <a:hueOff val="0"/>
                      <a:satOff val="0"/>
                      <a:lumOff val="0"/>
                      <a:alphaOff val="0"/>
                    </a:prstClr>
                  </a:solidFill>
                  <a:latin typeface="Calibri"/>
                </a:rPr>
                <a:t> vi </a:t>
              </a:r>
              <a:r>
                <a:rPr lang="en-US" sz="1500" dirty="0" err="1">
                  <a:solidFill>
                    <a:prstClr val="black">
                      <a:hueOff val="0"/>
                      <a:satOff val="0"/>
                      <a:lumOff val="0"/>
                      <a:alphaOff val="0"/>
                    </a:prstClr>
                  </a:solidFill>
                  <a:latin typeface="Calibri"/>
                </a:rPr>
                <a:t>utforskar</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hur</a:t>
              </a:r>
              <a:r>
                <a:rPr lang="en-US" sz="1500" dirty="0">
                  <a:solidFill>
                    <a:prstClr val="black">
                      <a:hueOff val="0"/>
                      <a:satOff val="0"/>
                      <a:lumOff val="0"/>
                      <a:alphaOff val="0"/>
                    </a:prstClr>
                  </a:solidFill>
                  <a:latin typeface="Calibri"/>
                </a:rPr>
                <a:t> er </a:t>
              </a:r>
              <a:r>
                <a:rPr lang="en-US" sz="1500" dirty="0" err="1">
                  <a:solidFill>
                    <a:prstClr val="black">
                      <a:hueOff val="0"/>
                      <a:satOff val="0"/>
                      <a:lumOff val="0"/>
                      <a:alphaOff val="0"/>
                    </a:prstClr>
                  </a:solidFill>
                  <a:latin typeface="Calibri"/>
                </a:rPr>
                <a:t>kommun</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kan</a:t>
              </a:r>
              <a:r>
                <a:rPr lang="en-US" sz="1500" dirty="0">
                  <a:solidFill>
                    <a:prstClr val="black">
                      <a:hueOff val="0"/>
                      <a:satOff val="0"/>
                      <a:lumOff val="0"/>
                      <a:alphaOff val="0"/>
                    </a:prstClr>
                  </a:solidFill>
                  <a:latin typeface="Calibri"/>
                </a:rPr>
                <a:t> ta </a:t>
              </a:r>
              <a:r>
                <a:rPr lang="en-US" sz="1500" dirty="0" err="1">
                  <a:solidFill>
                    <a:prstClr val="black">
                      <a:hueOff val="0"/>
                      <a:satOff val="0"/>
                      <a:lumOff val="0"/>
                      <a:alphaOff val="0"/>
                    </a:prstClr>
                  </a:solidFill>
                  <a:latin typeface="Calibri"/>
                </a:rPr>
                <a:t>tillvara</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på</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möjligheterna</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i</a:t>
              </a:r>
              <a:r>
                <a:rPr lang="en-US" sz="1500" dirty="0">
                  <a:solidFill>
                    <a:prstClr val="black">
                      <a:hueOff val="0"/>
                      <a:satOff val="0"/>
                      <a:lumOff val="0"/>
                      <a:alphaOff val="0"/>
                    </a:prstClr>
                  </a:solidFill>
                  <a:latin typeface="Calibri"/>
                </a:rPr>
                <a:t> den </a:t>
              </a:r>
              <a:r>
                <a:rPr lang="en-US" sz="1500" dirty="0" err="1">
                  <a:solidFill>
                    <a:prstClr val="black">
                      <a:hueOff val="0"/>
                      <a:satOff val="0"/>
                      <a:lumOff val="0"/>
                      <a:alphaOff val="0"/>
                    </a:prstClr>
                  </a:solidFill>
                  <a:latin typeface="Calibri"/>
                </a:rPr>
                <a:t>nya</a:t>
              </a:r>
              <a:r>
                <a:rPr lang="en-US" sz="1500" dirty="0">
                  <a:solidFill>
                    <a:prstClr val="black">
                      <a:hueOff val="0"/>
                      <a:satOff val="0"/>
                      <a:lumOff val="0"/>
                      <a:alphaOff val="0"/>
                    </a:prstClr>
                  </a:solidFill>
                  <a:latin typeface="Calibri"/>
                </a:rPr>
                <a:t> </a:t>
              </a:r>
              <a:r>
                <a:rPr lang="en-US" sz="1500" dirty="0" err="1">
                  <a:solidFill>
                    <a:prstClr val="black">
                      <a:hueOff val="0"/>
                      <a:satOff val="0"/>
                      <a:lumOff val="0"/>
                      <a:alphaOff val="0"/>
                    </a:prstClr>
                  </a:solidFill>
                  <a:latin typeface="Calibri"/>
                </a:rPr>
                <a:t>Socialtjänstlagen</a:t>
              </a:r>
              <a:r>
                <a:rPr lang="en-US" sz="1500" dirty="0">
                  <a:solidFill>
                    <a:prstClr val="black">
                      <a:hueOff val="0"/>
                      <a:satOff val="0"/>
                      <a:lumOff val="0"/>
                      <a:alphaOff val="0"/>
                    </a:prstClr>
                  </a:solidFill>
                  <a:latin typeface="Calibri"/>
                </a:rPr>
                <a:t>.</a:t>
              </a:r>
            </a:p>
          </p:txBody>
        </p:sp>
      </p:grpSp>
      <p:pic>
        <p:nvPicPr>
          <p:cNvPr id="11" name="Bildobjekt 10">
            <a:extLst>
              <a:ext uri="{FF2B5EF4-FFF2-40B4-BE49-F238E27FC236}">
                <a16:creationId xmlns:a16="http://schemas.microsoft.com/office/drawing/2014/main" id="{2DDB9376-0EEF-1BE5-4140-80B7A3C03736}"/>
              </a:ext>
            </a:extLst>
          </p:cNvPr>
          <p:cNvPicPr>
            <a:picLocks noChangeAspect="1"/>
          </p:cNvPicPr>
          <p:nvPr/>
        </p:nvPicPr>
        <p:blipFill>
          <a:blip r:embed="rId4"/>
          <a:stretch>
            <a:fillRect/>
          </a:stretch>
        </p:blipFill>
        <p:spPr>
          <a:xfrm>
            <a:off x="6410298" y="2242457"/>
            <a:ext cx="3638789" cy="1453227"/>
          </a:xfrm>
          <a:prstGeom prst="rect">
            <a:avLst/>
          </a:prstGeom>
        </p:spPr>
      </p:pic>
      <p:sp>
        <p:nvSpPr>
          <p:cNvPr id="14" name="Content Placeholder 2">
            <a:extLst>
              <a:ext uri="{FF2B5EF4-FFF2-40B4-BE49-F238E27FC236}">
                <a16:creationId xmlns:a16="http://schemas.microsoft.com/office/drawing/2014/main" id="{9F4E4E99-1718-77BF-E1F7-4C7E6CE9DE4E}"/>
              </a:ext>
            </a:extLst>
          </p:cNvPr>
          <p:cNvSpPr txBox="1">
            <a:spLocks/>
          </p:cNvSpPr>
          <p:nvPr/>
        </p:nvSpPr>
        <p:spPr>
          <a:xfrm>
            <a:off x="6410298" y="3783088"/>
            <a:ext cx="2343524" cy="11190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450"/>
              </a:spcBef>
              <a:buNone/>
              <a:defRPr/>
            </a:pPr>
            <a:r>
              <a:rPr lang="sv-SE" sz="1050" dirty="0">
                <a:solidFill>
                  <a:prstClr val="black"/>
                </a:solidFill>
                <a:latin typeface="Calibri"/>
              </a:rPr>
              <a:t>Gunilla W Torstensson</a:t>
            </a:r>
          </a:p>
          <a:p>
            <a:pPr>
              <a:spcBef>
                <a:spcPts val="450"/>
              </a:spcBef>
              <a:defRPr/>
            </a:pPr>
            <a:r>
              <a:rPr lang="sv-SE" sz="1050" dirty="0">
                <a:solidFill>
                  <a:prstClr val="black"/>
                </a:solidFill>
                <a:latin typeface="Calibri"/>
              </a:rPr>
              <a:t>Förändringsledare</a:t>
            </a:r>
          </a:p>
          <a:p>
            <a:pPr>
              <a:spcBef>
                <a:spcPts val="450"/>
              </a:spcBef>
              <a:defRPr/>
            </a:pPr>
            <a:r>
              <a:rPr lang="sv-SE" sz="1050" dirty="0">
                <a:solidFill>
                  <a:prstClr val="black"/>
                </a:solidFill>
                <a:latin typeface="Calibri"/>
              </a:rPr>
              <a:t>Organisationsutvecklare</a:t>
            </a:r>
          </a:p>
          <a:p>
            <a:pPr>
              <a:spcBef>
                <a:spcPts val="450"/>
              </a:spcBef>
              <a:defRPr/>
            </a:pPr>
            <a:r>
              <a:rPr lang="sv-SE" sz="1050" dirty="0">
                <a:solidFill>
                  <a:prstClr val="black"/>
                </a:solidFill>
                <a:latin typeface="Calibri"/>
              </a:rPr>
              <a:t>Professionell Coach</a:t>
            </a:r>
          </a:p>
          <a:p>
            <a:pPr>
              <a:spcBef>
                <a:spcPts val="450"/>
              </a:spcBef>
              <a:defRPr/>
            </a:pPr>
            <a:r>
              <a:rPr lang="sv-SE" sz="1050" dirty="0">
                <a:solidFill>
                  <a:prstClr val="black"/>
                </a:solidFill>
                <a:latin typeface="Calibri"/>
              </a:rPr>
              <a:t>Erfarenhet av organisationsförändring i kommuner</a:t>
            </a:r>
          </a:p>
          <a:p>
            <a:pPr>
              <a:spcBef>
                <a:spcPts val="450"/>
              </a:spcBef>
              <a:defRPr/>
            </a:pPr>
            <a:endParaRPr lang="sv-SE" sz="1050" dirty="0">
              <a:solidFill>
                <a:prstClr val="black"/>
              </a:solidFill>
              <a:latin typeface="Calibri"/>
            </a:endParaRPr>
          </a:p>
          <a:p>
            <a:pPr marL="0" indent="0">
              <a:spcBef>
                <a:spcPts val="450"/>
              </a:spcBef>
              <a:buNone/>
              <a:defRPr/>
            </a:pPr>
            <a:r>
              <a:rPr lang="sv-SE" sz="1050" dirty="0">
                <a:solidFill>
                  <a:prstClr val="black"/>
                </a:solidFill>
                <a:latin typeface="Calibri"/>
                <a:hlinkClick r:id="rId5"/>
              </a:rPr>
              <a:t>gunilla.torstensson@resultsbyvalues.se</a:t>
            </a:r>
            <a:endParaRPr lang="sv-SE" sz="1050" dirty="0">
              <a:solidFill>
                <a:prstClr val="black"/>
              </a:solidFill>
              <a:latin typeface="Calibri"/>
            </a:endParaRPr>
          </a:p>
          <a:p>
            <a:pPr marL="0" indent="0">
              <a:spcBef>
                <a:spcPts val="450"/>
              </a:spcBef>
              <a:buNone/>
              <a:defRPr/>
            </a:pPr>
            <a:r>
              <a:rPr lang="sv-SE" sz="1050" dirty="0">
                <a:solidFill>
                  <a:prstClr val="black"/>
                </a:solidFill>
                <a:latin typeface="Calibri"/>
              </a:rPr>
              <a:t>070-521 15 84</a:t>
            </a:r>
          </a:p>
        </p:txBody>
      </p:sp>
      <p:sp>
        <p:nvSpPr>
          <p:cNvPr id="15" name="Content Placeholder 2">
            <a:extLst>
              <a:ext uri="{FF2B5EF4-FFF2-40B4-BE49-F238E27FC236}">
                <a16:creationId xmlns:a16="http://schemas.microsoft.com/office/drawing/2014/main" id="{BE89EEDF-96C4-E0E2-F7C8-F86E3B639B1C}"/>
              </a:ext>
            </a:extLst>
          </p:cNvPr>
          <p:cNvSpPr txBox="1">
            <a:spLocks/>
          </p:cNvSpPr>
          <p:nvPr/>
        </p:nvSpPr>
        <p:spPr>
          <a:xfrm>
            <a:off x="8676318" y="3783087"/>
            <a:ext cx="1803414" cy="74136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no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no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450"/>
              </a:spcBef>
              <a:buNone/>
              <a:defRPr/>
            </a:pPr>
            <a:r>
              <a:rPr lang="sv-SE" sz="1050" dirty="0">
                <a:solidFill>
                  <a:prstClr val="black"/>
                </a:solidFill>
                <a:latin typeface="Calibri"/>
              </a:rPr>
              <a:t>Ina Lovefall</a:t>
            </a:r>
          </a:p>
          <a:p>
            <a:pPr>
              <a:spcBef>
                <a:spcPts val="450"/>
              </a:spcBef>
              <a:defRPr/>
            </a:pPr>
            <a:r>
              <a:rPr lang="sv-SE" sz="1050" dirty="0">
                <a:solidFill>
                  <a:prstClr val="black"/>
                </a:solidFill>
                <a:latin typeface="Calibri"/>
              </a:rPr>
              <a:t>Organisationsutvecklare</a:t>
            </a:r>
          </a:p>
          <a:p>
            <a:pPr>
              <a:spcBef>
                <a:spcPts val="450"/>
              </a:spcBef>
              <a:defRPr/>
            </a:pPr>
            <a:r>
              <a:rPr lang="sv-SE" sz="1050" dirty="0">
                <a:solidFill>
                  <a:prstClr val="black"/>
                </a:solidFill>
                <a:latin typeface="Calibri"/>
              </a:rPr>
              <a:t>Professionell coach </a:t>
            </a:r>
          </a:p>
          <a:p>
            <a:pPr marL="0" indent="0">
              <a:spcBef>
                <a:spcPts val="450"/>
              </a:spcBef>
              <a:buNone/>
              <a:defRPr/>
            </a:pPr>
            <a:endParaRPr lang="sv-SE" sz="1050" dirty="0">
              <a:solidFill>
                <a:prstClr val="black"/>
              </a:solidFill>
              <a:latin typeface="Calibri"/>
            </a:endParaRPr>
          </a:p>
          <a:p>
            <a:pPr marL="0" indent="0">
              <a:spcBef>
                <a:spcPts val="450"/>
              </a:spcBef>
              <a:buNone/>
              <a:defRPr/>
            </a:pPr>
            <a:r>
              <a:rPr lang="sv-SE" sz="1050" dirty="0">
                <a:solidFill>
                  <a:srgbClr val="FF0000"/>
                </a:solidFill>
                <a:latin typeface="Calibri"/>
                <a:hlinkClick r:id="rId6"/>
              </a:rPr>
              <a:t>ina@sportvalues.se</a:t>
            </a:r>
            <a:r>
              <a:rPr lang="sv-SE" sz="1050" dirty="0">
                <a:solidFill>
                  <a:srgbClr val="FF0000"/>
                </a:solidFill>
                <a:latin typeface="Calibri"/>
              </a:rPr>
              <a:t> </a:t>
            </a:r>
          </a:p>
          <a:p>
            <a:pPr marL="0" indent="0">
              <a:spcBef>
                <a:spcPts val="450"/>
              </a:spcBef>
              <a:buNone/>
              <a:defRPr/>
            </a:pPr>
            <a:r>
              <a:rPr lang="sv-SE" sz="1050" dirty="0">
                <a:solidFill>
                  <a:prstClr val="black"/>
                </a:solidFill>
                <a:latin typeface="Calibri"/>
              </a:rPr>
              <a:t>0706-36 50 72</a:t>
            </a:r>
          </a:p>
        </p:txBody>
      </p:sp>
      <p:pic>
        <p:nvPicPr>
          <p:cNvPr id="16" name="Picture 6" descr="RESULTS by VALUES">
            <a:extLst>
              <a:ext uri="{FF2B5EF4-FFF2-40B4-BE49-F238E27FC236}">
                <a16:creationId xmlns:a16="http://schemas.microsoft.com/office/drawing/2014/main" id="{2D9B08E1-9F41-C70C-5867-87E6607813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7289" y="5682108"/>
            <a:ext cx="2164563" cy="85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98AFBE06-5407-877E-1FBD-700500DD41DD}"/>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FDFB935-36AD-6D06-3CC0-8E6235330A4D}"/>
              </a:ext>
            </a:extLst>
          </p:cNvPr>
          <p:cNvSpPr>
            <a:spLocks noGrp="1"/>
          </p:cNvSpPr>
          <p:nvPr>
            <p:ph idx="1"/>
          </p:nvPr>
        </p:nvSpPr>
        <p:spPr>
          <a:xfrm>
            <a:off x="638801" y="2667000"/>
            <a:ext cx="6819274" cy="895350"/>
          </a:xfrm>
        </p:spPr>
        <p:txBody>
          <a:bodyPr/>
          <a:lstStyle/>
          <a:p>
            <a:pPr marL="0" indent="0">
              <a:spcBef>
                <a:spcPts val="600"/>
              </a:spcBef>
              <a:buNone/>
            </a:pPr>
            <a:r>
              <a:rPr lang="sv-SE" sz="3200" dirty="0" err="1">
                <a:solidFill>
                  <a:schemeClr val="tx1"/>
                </a:solidFill>
                <a:latin typeface="+mj-lt"/>
                <a:ea typeface="+mj-ea"/>
                <a:cs typeface="+mj-cs"/>
              </a:rPr>
              <a:t>Recap</a:t>
            </a:r>
            <a:r>
              <a:rPr lang="sv-SE" sz="3200" dirty="0">
                <a:solidFill>
                  <a:schemeClr val="tx1"/>
                </a:solidFill>
                <a:latin typeface="+mj-lt"/>
                <a:ea typeface="+mj-ea"/>
                <a:cs typeface="+mj-cs"/>
              </a:rPr>
              <a:t> seminarium del 1</a:t>
            </a:r>
          </a:p>
        </p:txBody>
      </p:sp>
      <p:pic>
        <p:nvPicPr>
          <p:cNvPr id="19" name="Graphic 18" descr="Refresh with solid fill">
            <a:extLst>
              <a:ext uri="{FF2B5EF4-FFF2-40B4-BE49-F238E27FC236}">
                <a16:creationId xmlns:a16="http://schemas.microsoft.com/office/drawing/2014/main" id="{03ADBD0C-E5C8-F5B7-C13F-9C643162CE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550" y="1914525"/>
            <a:ext cx="1905000" cy="1905000"/>
          </a:xfrm>
          <a:prstGeom prst="rect">
            <a:avLst/>
          </a:prstGeom>
        </p:spPr>
      </p:pic>
    </p:spTree>
    <p:extLst>
      <p:ext uri="{BB962C8B-B14F-4D97-AF65-F5344CB8AC3E}">
        <p14:creationId xmlns:p14="http://schemas.microsoft.com/office/powerpoint/2010/main" val="70546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3AE74830-2D9E-5854-B676-6D1FE523D9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43DC38-DF9D-9C25-1733-F00E7AD96384}"/>
              </a:ext>
            </a:extLst>
          </p:cNvPr>
          <p:cNvSpPr>
            <a:spLocks noGrp="1"/>
          </p:cNvSpPr>
          <p:nvPr>
            <p:ph type="title"/>
          </p:nvPr>
        </p:nvSpPr>
        <p:spPr>
          <a:xfrm>
            <a:off x="638800" y="174766"/>
            <a:ext cx="8355909" cy="1021223"/>
          </a:xfrm>
        </p:spPr>
        <p:txBody>
          <a:bodyPr/>
          <a:lstStyle/>
          <a:p>
            <a:r>
              <a:rPr lang="sv-SE" sz="3200" dirty="0"/>
              <a:t>Idrottens betydelse för social hållbarhet</a:t>
            </a:r>
          </a:p>
        </p:txBody>
      </p:sp>
      <p:sp>
        <p:nvSpPr>
          <p:cNvPr id="7" name="Content Placeholder 2">
            <a:extLst>
              <a:ext uri="{FF2B5EF4-FFF2-40B4-BE49-F238E27FC236}">
                <a16:creationId xmlns:a16="http://schemas.microsoft.com/office/drawing/2014/main" id="{80061952-B3A7-BBB2-F4CB-ABDE487D8D12}"/>
              </a:ext>
            </a:extLst>
          </p:cNvPr>
          <p:cNvSpPr>
            <a:spLocks noGrp="1"/>
          </p:cNvSpPr>
          <p:nvPr>
            <p:ph idx="1"/>
          </p:nvPr>
        </p:nvSpPr>
        <p:spPr>
          <a:xfrm>
            <a:off x="638801" y="1636355"/>
            <a:ext cx="4353077" cy="2627735"/>
          </a:xfrm>
        </p:spPr>
        <p:txBody>
          <a:bodyPr/>
          <a:lstStyle/>
          <a:p>
            <a:pPr marL="0" indent="0">
              <a:spcBef>
                <a:spcPts val="600"/>
              </a:spcBef>
              <a:buNone/>
            </a:pPr>
            <a:r>
              <a:rPr lang="sv-SE" sz="2000" b="1" dirty="0">
                <a:solidFill>
                  <a:schemeClr val="tx1"/>
                </a:solidFill>
              </a:rPr>
              <a:t>Idrott leder till</a:t>
            </a:r>
          </a:p>
          <a:p>
            <a:pPr>
              <a:spcBef>
                <a:spcPts val="600"/>
              </a:spcBef>
            </a:pPr>
            <a:r>
              <a:rPr lang="sv-SE" sz="2000" dirty="0">
                <a:solidFill>
                  <a:schemeClr val="tx1"/>
                </a:solidFill>
              </a:rPr>
              <a:t>Förbättrad fysisk och psykisk hälsa</a:t>
            </a:r>
          </a:p>
          <a:p>
            <a:pPr>
              <a:spcBef>
                <a:spcPts val="600"/>
              </a:spcBef>
            </a:pPr>
            <a:r>
              <a:rPr lang="sv-SE" sz="2000" dirty="0">
                <a:solidFill>
                  <a:schemeClr val="tx1"/>
                </a:solidFill>
              </a:rPr>
              <a:t>Ökat självförtroende och självkänsla</a:t>
            </a:r>
          </a:p>
          <a:p>
            <a:pPr>
              <a:spcBef>
                <a:spcPts val="600"/>
              </a:spcBef>
            </a:pPr>
            <a:r>
              <a:rPr lang="sv-SE" sz="2000" dirty="0">
                <a:solidFill>
                  <a:schemeClr val="tx1"/>
                </a:solidFill>
              </a:rPr>
              <a:t>Ökad social kompetens</a:t>
            </a:r>
          </a:p>
          <a:p>
            <a:pPr>
              <a:spcBef>
                <a:spcPts val="600"/>
              </a:spcBef>
            </a:pPr>
            <a:r>
              <a:rPr lang="sv-SE" sz="2000" dirty="0">
                <a:solidFill>
                  <a:schemeClr val="tx1"/>
                </a:solidFill>
              </a:rPr>
              <a:t>Effektivare integration</a:t>
            </a:r>
          </a:p>
          <a:p>
            <a:pPr>
              <a:spcBef>
                <a:spcPts val="600"/>
              </a:spcBef>
            </a:pPr>
            <a:r>
              <a:rPr lang="sv-SE" sz="2000" dirty="0">
                <a:solidFill>
                  <a:schemeClr val="tx1"/>
                </a:solidFill>
              </a:rPr>
              <a:t>Meningsfull fritid</a:t>
            </a:r>
          </a:p>
        </p:txBody>
      </p:sp>
      <p:sp>
        <p:nvSpPr>
          <p:cNvPr id="3" name="Content Placeholder 2">
            <a:extLst>
              <a:ext uri="{FF2B5EF4-FFF2-40B4-BE49-F238E27FC236}">
                <a16:creationId xmlns:a16="http://schemas.microsoft.com/office/drawing/2014/main" id="{30DD4D3F-2344-9C76-12E6-95C91671BB99}"/>
              </a:ext>
            </a:extLst>
          </p:cNvPr>
          <p:cNvSpPr txBox="1">
            <a:spLocks/>
          </p:cNvSpPr>
          <p:nvPr/>
        </p:nvSpPr>
        <p:spPr>
          <a:xfrm>
            <a:off x="6214951" y="1636355"/>
            <a:ext cx="4008956" cy="2333546"/>
          </a:xfrm>
          <a:prstGeom prst="rect">
            <a:avLst/>
          </a:prstGeom>
        </p:spPr>
        <p:txBody>
          <a:bodyPr vert="horz" lIns="91440" tIns="45720" rIns="91440" bIns="45720" rtlCol="0">
            <a:noAutofit/>
          </a:bodyPr>
          <a:lstStyle>
            <a:lvl1pPr indent="0">
              <a:lnSpc>
                <a:spcPct val="90000"/>
              </a:lnSpc>
              <a:spcBef>
                <a:spcPts val="600"/>
              </a:spcBef>
              <a:buFont typeface="Arial" panose="020B0604020202020204" pitchFamily="34" charset="0"/>
              <a:buNone/>
              <a:defRPr sz="2000" b="1"/>
            </a:lvl1pPr>
            <a:lvl2pPr marL="685800" indent="-228600">
              <a:lnSpc>
                <a:spcPct val="90000"/>
              </a:lnSpc>
              <a:spcBef>
                <a:spcPts val="500"/>
              </a:spcBef>
              <a:buFont typeface="Arial" panose="020B0604020202020204" pitchFamily="34" charset="0"/>
              <a:buChar char="•"/>
              <a:defRPr sz="2400">
                <a:noFill/>
              </a:defRPr>
            </a:lvl2pPr>
            <a:lvl3pPr marL="1143000" indent="-228600">
              <a:lnSpc>
                <a:spcPct val="90000"/>
              </a:lnSpc>
              <a:spcBef>
                <a:spcPts val="500"/>
              </a:spcBef>
              <a:buFont typeface="Arial" panose="020B0604020202020204" pitchFamily="34" charset="0"/>
              <a:buChar char="•"/>
              <a:defRPr sz="2000">
                <a:noFill/>
              </a:defRPr>
            </a:lvl3pPr>
            <a:lvl4pPr marL="1600200" indent="-228600">
              <a:lnSpc>
                <a:spcPct val="90000"/>
              </a:lnSpc>
              <a:spcBef>
                <a:spcPts val="500"/>
              </a:spcBef>
              <a:buFont typeface="Arial" panose="020B0604020202020204" pitchFamily="34" charset="0"/>
              <a:buChar char="•"/>
              <a:defRPr>
                <a:noFill/>
              </a:defRPr>
            </a:lvl4pPr>
            <a:lvl5pPr marL="2057400" indent="-228600">
              <a:lnSpc>
                <a:spcPct val="90000"/>
              </a:lnSpc>
              <a:spcBef>
                <a:spcPts val="500"/>
              </a:spcBef>
              <a:buFont typeface="Arial" panose="020B0604020202020204" pitchFamily="34" charset="0"/>
              <a:buChar char="•"/>
              <a:defRPr>
                <a:no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b="0" dirty="0"/>
              <a:t>Rekrytering till gäng</a:t>
            </a:r>
          </a:p>
          <a:p>
            <a:r>
              <a:rPr lang="sv-SE" b="0" dirty="0"/>
              <a:t>Kostnad för en ungdom som hamnar i kriminalitet (15-årsperiod):</a:t>
            </a:r>
          </a:p>
          <a:p>
            <a:r>
              <a:rPr lang="sv-SE" sz="1200" b="0" dirty="0"/>
              <a:t>Myndigheten för ungdoms- och civilsamhällesfrågor (2012)</a:t>
            </a:r>
          </a:p>
          <a:p>
            <a:endParaRPr lang="sv-SE" b="0" dirty="0"/>
          </a:p>
          <a:p>
            <a:r>
              <a:rPr lang="sv-SE" sz="4800" b="0" dirty="0"/>
              <a:t>23 MSEK</a:t>
            </a:r>
          </a:p>
        </p:txBody>
      </p:sp>
      <p:pic>
        <p:nvPicPr>
          <p:cNvPr id="5" name="Picture 4" descr="A red circle with black background&#10;&#10;Description automatically generated">
            <a:extLst>
              <a:ext uri="{FF2B5EF4-FFF2-40B4-BE49-F238E27FC236}">
                <a16:creationId xmlns:a16="http://schemas.microsoft.com/office/drawing/2014/main" id="{83A74021-3349-A94E-937E-7C756EED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863" y="3001630"/>
            <a:ext cx="3748212" cy="1186424"/>
          </a:xfrm>
          <a:prstGeom prst="rect">
            <a:avLst/>
          </a:prstGeom>
        </p:spPr>
      </p:pic>
    </p:spTree>
    <p:extLst>
      <p:ext uri="{BB962C8B-B14F-4D97-AF65-F5344CB8AC3E}">
        <p14:creationId xmlns:p14="http://schemas.microsoft.com/office/powerpoint/2010/main" val="17581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BF797ED1-588F-6E9A-C1B8-D252E64CC65F}"/>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667F3CD-3393-E3D6-00BF-E099806159DD}"/>
              </a:ext>
            </a:extLst>
          </p:cNvPr>
          <p:cNvSpPr>
            <a:spLocks noGrp="1"/>
          </p:cNvSpPr>
          <p:nvPr>
            <p:ph idx="1"/>
          </p:nvPr>
        </p:nvSpPr>
        <p:spPr>
          <a:xfrm>
            <a:off x="638800" y="1446245"/>
            <a:ext cx="8383902" cy="3666718"/>
          </a:xfrm>
        </p:spPr>
        <p:txBody>
          <a:bodyPr/>
          <a:lstStyle/>
          <a:p>
            <a:pPr marL="0" indent="0">
              <a:spcBef>
                <a:spcPts val="600"/>
              </a:spcBef>
              <a:buNone/>
            </a:pPr>
            <a:r>
              <a:rPr lang="sv-SE" sz="2000" b="1" dirty="0">
                <a:solidFill>
                  <a:schemeClr val="tx1"/>
                </a:solidFill>
              </a:rPr>
              <a:t>Idrott minskar risken för kriminalitet*</a:t>
            </a:r>
          </a:p>
          <a:p>
            <a:pPr marL="0" indent="0">
              <a:spcBef>
                <a:spcPts val="600"/>
              </a:spcBef>
              <a:buNone/>
            </a:pPr>
            <a:r>
              <a:rPr lang="sv-SE" sz="2000" dirty="0">
                <a:solidFill>
                  <a:schemeClr val="tx1"/>
                </a:solidFill>
              </a:rPr>
              <a:t>Två anledningar: </a:t>
            </a:r>
          </a:p>
          <a:p>
            <a:pPr marL="457200" indent="-457200">
              <a:spcBef>
                <a:spcPts val="600"/>
              </a:spcBef>
              <a:buFont typeface="+mj-lt"/>
              <a:buAutoNum type="arabicPeriod"/>
            </a:pPr>
            <a:r>
              <a:rPr lang="sv-SE" sz="2000" dirty="0" err="1">
                <a:solidFill>
                  <a:schemeClr val="tx1"/>
                </a:solidFill>
              </a:rPr>
              <a:t>Averting</a:t>
            </a:r>
            <a:r>
              <a:rPr lang="sv-SE" sz="2000" dirty="0">
                <a:solidFill>
                  <a:schemeClr val="tx1"/>
                </a:solidFill>
              </a:rPr>
              <a:t>-mode</a:t>
            </a:r>
            <a:br>
              <a:rPr lang="sv-SE" sz="2000" dirty="0">
                <a:solidFill>
                  <a:schemeClr val="tx1"/>
                </a:solidFill>
              </a:rPr>
            </a:br>
            <a:r>
              <a:rPr lang="sv-SE" sz="2000" dirty="0">
                <a:solidFill>
                  <a:schemeClr val="tx1"/>
                </a:solidFill>
              </a:rPr>
              <a:t>Hålla dem sysselsatta och under uppsikt</a:t>
            </a:r>
          </a:p>
          <a:p>
            <a:pPr marL="457200" indent="-457200">
              <a:spcBef>
                <a:spcPts val="600"/>
              </a:spcBef>
              <a:buFont typeface="+mj-lt"/>
              <a:buAutoNum type="arabicPeriod"/>
            </a:pPr>
            <a:endParaRPr lang="sv-SE" sz="2000" dirty="0">
              <a:solidFill>
                <a:schemeClr val="tx1"/>
              </a:solidFill>
            </a:endParaRPr>
          </a:p>
          <a:p>
            <a:pPr marL="457200" indent="-457200">
              <a:spcBef>
                <a:spcPts val="600"/>
              </a:spcBef>
              <a:buFont typeface="+mj-lt"/>
              <a:buAutoNum type="arabicPeriod"/>
            </a:pPr>
            <a:r>
              <a:rPr lang="sv-SE" sz="2000" dirty="0">
                <a:solidFill>
                  <a:schemeClr val="tx1"/>
                </a:solidFill>
              </a:rPr>
              <a:t>Social </a:t>
            </a:r>
            <a:r>
              <a:rPr lang="sv-SE" sz="2000" dirty="0" err="1">
                <a:solidFill>
                  <a:schemeClr val="tx1"/>
                </a:solidFill>
              </a:rPr>
              <a:t>change</a:t>
            </a:r>
            <a:r>
              <a:rPr lang="sv-SE" sz="2000" dirty="0">
                <a:solidFill>
                  <a:schemeClr val="tx1"/>
                </a:solidFill>
              </a:rPr>
              <a:t>-mode</a:t>
            </a:r>
            <a:br>
              <a:rPr lang="sv-SE" sz="2000" dirty="0">
                <a:solidFill>
                  <a:schemeClr val="tx1"/>
                </a:solidFill>
              </a:rPr>
            </a:br>
            <a:r>
              <a:rPr lang="sv-SE" sz="2000" dirty="0">
                <a:solidFill>
                  <a:schemeClr val="tx1"/>
                </a:solidFill>
              </a:rPr>
              <a:t>Idrott som ett verktyg för att främja djupgående personlig och social förändring</a:t>
            </a:r>
          </a:p>
        </p:txBody>
      </p:sp>
      <p:sp>
        <p:nvSpPr>
          <p:cNvPr id="10" name="TextBox 9">
            <a:extLst>
              <a:ext uri="{FF2B5EF4-FFF2-40B4-BE49-F238E27FC236}">
                <a16:creationId xmlns:a16="http://schemas.microsoft.com/office/drawing/2014/main" id="{A078F2B2-024D-1E90-4C6F-40BB14AC6F1B}"/>
              </a:ext>
            </a:extLst>
          </p:cNvPr>
          <p:cNvSpPr txBox="1"/>
          <p:nvPr/>
        </p:nvSpPr>
        <p:spPr>
          <a:xfrm>
            <a:off x="638799" y="5757159"/>
            <a:ext cx="6321837" cy="738664"/>
          </a:xfrm>
          <a:prstGeom prst="rect">
            <a:avLst/>
          </a:prstGeom>
          <a:noFill/>
        </p:spPr>
        <p:txBody>
          <a:bodyPr wrap="square">
            <a:spAutoFit/>
          </a:bodyPr>
          <a:lstStyle/>
          <a:p>
            <a:pPr marL="0" indent="0">
              <a:spcBef>
                <a:spcPts val="600"/>
              </a:spcBef>
              <a:buNone/>
            </a:pPr>
            <a:r>
              <a:rPr lang="sv-SE" sz="1600" dirty="0">
                <a:solidFill>
                  <a:schemeClr val="tx1"/>
                </a:solidFill>
              </a:rPr>
              <a:t>*Sport and </a:t>
            </a:r>
            <a:r>
              <a:rPr lang="sv-SE" sz="1600" dirty="0" err="1">
                <a:solidFill>
                  <a:schemeClr val="tx1"/>
                </a:solidFill>
              </a:rPr>
              <a:t>crime</a:t>
            </a:r>
            <a:r>
              <a:rPr lang="sv-SE" sz="1600" dirty="0">
                <a:solidFill>
                  <a:schemeClr val="tx1"/>
                </a:solidFill>
              </a:rPr>
              <a:t> prevention: </a:t>
            </a:r>
            <a:r>
              <a:rPr lang="sv-SE" sz="1600" dirty="0" err="1">
                <a:solidFill>
                  <a:schemeClr val="tx1"/>
                </a:solidFill>
              </a:rPr>
              <a:t>Individuality</a:t>
            </a:r>
            <a:r>
              <a:rPr lang="sv-SE" sz="1600" dirty="0">
                <a:solidFill>
                  <a:schemeClr val="tx1"/>
                </a:solidFill>
              </a:rPr>
              <a:t> and </a:t>
            </a:r>
            <a:r>
              <a:rPr lang="sv-SE" sz="1600" dirty="0" err="1">
                <a:solidFill>
                  <a:schemeClr val="tx1"/>
                </a:solidFill>
              </a:rPr>
              <a:t>transferability</a:t>
            </a:r>
            <a:r>
              <a:rPr lang="sv-SE" sz="1600" dirty="0">
                <a:solidFill>
                  <a:schemeClr val="tx1"/>
                </a:solidFill>
              </a:rPr>
              <a:t> in research</a:t>
            </a:r>
          </a:p>
          <a:p>
            <a:pPr marL="0" indent="0">
              <a:spcBef>
                <a:spcPts val="600"/>
              </a:spcBef>
              <a:buNone/>
            </a:pPr>
            <a:r>
              <a:rPr lang="sv-SE" sz="1050" i="1" dirty="0">
                <a:solidFill>
                  <a:schemeClr val="tx1"/>
                </a:solidFill>
              </a:rPr>
              <a:t>Ekholm, D. Sport and </a:t>
            </a:r>
            <a:r>
              <a:rPr lang="sv-SE" sz="1050" i="1" dirty="0" err="1">
                <a:solidFill>
                  <a:schemeClr val="tx1"/>
                </a:solidFill>
              </a:rPr>
              <a:t>crime</a:t>
            </a:r>
            <a:r>
              <a:rPr lang="sv-SE" sz="1050" i="1" dirty="0">
                <a:solidFill>
                  <a:schemeClr val="tx1"/>
                </a:solidFill>
              </a:rPr>
              <a:t> prevention: </a:t>
            </a:r>
            <a:r>
              <a:rPr lang="sv-SE" sz="1050" i="1" dirty="0" err="1">
                <a:solidFill>
                  <a:schemeClr val="tx1"/>
                </a:solidFill>
              </a:rPr>
              <a:t>Individuality</a:t>
            </a:r>
            <a:r>
              <a:rPr lang="sv-SE" sz="1050" i="1" dirty="0">
                <a:solidFill>
                  <a:schemeClr val="tx1"/>
                </a:solidFill>
              </a:rPr>
              <a:t> and </a:t>
            </a:r>
            <a:r>
              <a:rPr lang="sv-SE" sz="1050" i="1" dirty="0" err="1">
                <a:solidFill>
                  <a:schemeClr val="tx1"/>
                </a:solidFill>
              </a:rPr>
              <a:t>transferability</a:t>
            </a:r>
            <a:r>
              <a:rPr lang="sv-SE" sz="1050" i="1" dirty="0">
                <a:solidFill>
                  <a:schemeClr val="tx1"/>
                </a:solidFill>
              </a:rPr>
              <a:t> in research. </a:t>
            </a:r>
            <a:br>
              <a:rPr lang="sv-SE" sz="1050" i="1" dirty="0">
                <a:solidFill>
                  <a:schemeClr val="tx1"/>
                </a:solidFill>
              </a:rPr>
            </a:br>
            <a:r>
              <a:rPr lang="sv-SE" sz="1050" i="1" dirty="0">
                <a:solidFill>
                  <a:schemeClr val="tx1"/>
                </a:solidFill>
              </a:rPr>
              <a:t>Journal </a:t>
            </a:r>
            <a:r>
              <a:rPr lang="sv-SE" sz="1050" i="1" dirty="0" err="1">
                <a:solidFill>
                  <a:schemeClr val="tx1"/>
                </a:solidFill>
              </a:rPr>
              <a:t>of</a:t>
            </a:r>
            <a:r>
              <a:rPr lang="sv-SE" sz="1050" i="1" dirty="0">
                <a:solidFill>
                  <a:schemeClr val="tx1"/>
                </a:solidFill>
              </a:rPr>
              <a:t> Sport for </a:t>
            </a:r>
            <a:r>
              <a:rPr lang="sv-SE" sz="1050" i="1" dirty="0" err="1">
                <a:solidFill>
                  <a:schemeClr val="tx1"/>
                </a:solidFill>
              </a:rPr>
              <a:t>Development</a:t>
            </a:r>
            <a:r>
              <a:rPr lang="sv-SE" sz="1050" i="1" dirty="0">
                <a:solidFill>
                  <a:schemeClr val="tx1"/>
                </a:solidFill>
              </a:rPr>
              <a:t>. 2013;1(2):1-12</a:t>
            </a:r>
          </a:p>
        </p:txBody>
      </p:sp>
      <p:sp>
        <p:nvSpPr>
          <p:cNvPr id="13" name="Title 3">
            <a:extLst>
              <a:ext uri="{FF2B5EF4-FFF2-40B4-BE49-F238E27FC236}">
                <a16:creationId xmlns:a16="http://schemas.microsoft.com/office/drawing/2014/main" id="{CAE703C3-3BD7-D29A-BE98-B142C607052C}"/>
              </a:ext>
            </a:extLst>
          </p:cNvPr>
          <p:cNvSpPr>
            <a:spLocks noGrp="1"/>
          </p:cNvSpPr>
          <p:nvPr>
            <p:ph type="title"/>
          </p:nvPr>
        </p:nvSpPr>
        <p:spPr>
          <a:xfrm>
            <a:off x="638800" y="174766"/>
            <a:ext cx="8355909" cy="1021223"/>
          </a:xfrm>
        </p:spPr>
        <p:txBody>
          <a:bodyPr/>
          <a:lstStyle/>
          <a:p>
            <a:r>
              <a:rPr lang="sv-SE" sz="3200" dirty="0"/>
              <a:t>Idrottens betydelse för social hållbarhet</a:t>
            </a:r>
          </a:p>
        </p:txBody>
      </p:sp>
    </p:spTree>
    <p:extLst>
      <p:ext uri="{BB962C8B-B14F-4D97-AF65-F5344CB8AC3E}">
        <p14:creationId xmlns:p14="http://schemas.microsoft.com/office/powerpoint/2010/main" val="14428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22089AF4-83D2-D96C-8B24-F1D2287C30B4}"/>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563562-D264-7390-A32E-59AD227E5FF0}"/>
              </a:ext>
            </a:extLst>
          </p:cNvPr>
          <p:cNvSpPr>
            <a:spLocks noGrp="1"/>
          </p:cNvSpPr>
          <p:nvPr>
            <p:ph idx="1"/>
          </p:nvPr>
        </p:nvSpPr>
        <p:spPr>
          <a:xfrm>
            <a:off x="638801" y="1567542"/>
            <a:ext cx="5552449" cy="4320073"/>
          </a:xfrm>
        </p:spPr>
        <p:txBody>
          <a:bodyPr/>
          <a:lstStyle/>
          <a:p>
            <a:pPr marL="0" indent="0">
              <a:buNone/>
            </a:pPr>
            <a:r>
              <a:rPr lang="sv-SE" sz="2000" b="1" dirty="0">
                <a:solidFill>
                  <a:schemeClr val="tx1"/>
                </a:solidFill>
              </a:rPr>
              <a:t>MEN…</a:t>
            </a:r>
          </a:p>
          <a:p>
            <a:pPr marL="0" indent="0">
              <a:buNone/>
            </a:pPr>
            <a:endParaRPr lang="sv-SE" sz="2000" b="1" dirty="0">
              <a:solidFill>
                <a:schemeClr val="tx1"/>
              </a:solidFill>
            </a:endParaRPr>
          </a:p>
          <a:p>
            <a:pPr marL="0" indent="0">
              <a:spcBef>
                <a:spcPts val="0"/>
              </a:spcBef>
              <a:buNone/>
            </a:pPr>
            <a:r>
              <a:rPr lang="sv-SE" sz="2000" b="1" dirty="0">
                <a:solidFill>
                  <a:schemeClr val="tx1"/>
                </a:solidFill>
              </a:rPr>
              <a:t>Vi har förlorat 70% av alla idrottande ungdomar vid 13 års ålder!</a:t>
            </a:r>
          </a:p>
          <a:p>
            <a:pPr marL="0" indent="0">
              <a:spcBef>
                <a:spcPts val="0"/>
              </a:spcBef>
              <a:buNone/>
            </a:pPr>
            <a:endParaRPr lang="sv-SE" sz="2000" b="1" dirty="0">
              <a:solidFill>
                <a:schemeClr val="tx1"/>
              </a:solidFill>
            </a:endParaRPr>
          </a:p>
          <a:p>
            <a:pPr marL="0" indent="0">
              <a:spcBef>
                <a:spcPts val="0"/>
              </a:spcBef>
              <a:buNone/>
            </a:pPr>
            <a:endParaRPr lang="sv-SE" sz="2000" baseline="30000" dirty="0">
              <a:solidFill>
                <a:schemeClr val="tx1"/>
              </a:solidFill>
            </a:endParaRPr>
          </a:p>
          <a:p>
            <a:pPr marL="0" indent="0">
              <a:spcBef>
                <a:spcPts val="0"/>
              </a:spcBef>
              <a:buNone/>
            </a:pPr>
            <a:endParaRPr lang="sv-SE" sz="2000" baseline="30000" dirty="0">
              <a:solidFill>
                <a:schemeClr val="tx1"/>
              </a:solidFill>
            </a:endParaRPr>
          </a:p>
          <a:p>
            <a:pPr marL="0" indent="0">
              <a:spcBef>
                <a:spcPts val="0"/>
              </a:spcBef>
              <a:buNone/>
            </a:pPr>
            <a:endParaRPr lang="sv-SE" sz="2000" baseline="30000" dirty="0">
              <a:solidFill>
                <a:schemeClr val="tx1"/>
              </a:solidFill>
            </a:endParaRPr>
          </a:p>
          <a:p>
            <a:pPr marL="0" indent="0">
              <a:spcBef>
                <a:spcPts val="0"/>
              </a:spcBef>
              <a:buNone/>
            </a:pPr>
            <a:r>
              <a:rPr lang="sv-SE" sz="3600" dirty="0">
                <a:solidFill>
                  <a:schemeClr val="tx1"/>
                </a:solidFill>
              </a:rPr>
              <a:t>Hur får vi föräldrar att göra annorlunda?</a:t>
            </a:r>
            <a:endParaRPr lang="sv-SE" sz="3600" baseline="30000" dirty="0">
              <a:solidFill>
                <a:schemeClr val="tx1"/>
              </a:solidFill>
            </a:endParaRPr>
          </a:p>
          <a:p>
            <a:pPr marL="0" indent="0">
              <a:spcBef>
                <a:spcPts val="0"/>
              </a:spcBef>
              <a:buNone/>
            </a:pPr>
            <a:endParaRPr lang="sv-SE" sz="1800" dirty="0">
              <a:solidFill>
                <a:schemeClr val="tx1"/>
              </a:solidFill>
            </a:endParaRPr>
          </a:p>
          <a:p>
            <a:pPr marL="0" indent="0">
              <a:spcBef>
                <a:spcPts val="0"/>
              </a:spcBef>
              <a:buNone/>
            </a:pPr>
            <a:endParaRPr lang="sv-SE" sz="2000" dirty="0">
              <a:solidFill>
                <a:schemeClr val="tx1"/>
              </a:solidFill>
            </a:endParaRPr>
          </a:p>
        </p:txBody>
      </p:sp>
      <p:pic>
        <p:nvPicPr>
          <p:cNvPr id="2" name="Picture 1">
            <a:extLst>
              <a:ext uri="{FF2B5EF4-FFF2-40B4-BE49-F238E27FC236}">
                <a16:creationId xmlns:a16="http://schemas.microsoft.com/office/drawing/2014/main" id="{C0A908AB-71B2-8857-6EFA-69D820D16908}"/>
              </a:ext>
            </a:extLst>
          </p:cNvPr>
          <p:cNvPicPr>
            <a:picLocks noChangeAspect="1"/>
          </p:cNvPicPr>
          <p:nvPr/>
        </p:nvPicPr>
        <p:blipFill>
          <a:blip r:embed="rId2"/>
          <a:stretch>
            <a:fillRect/>
          </a:stretch>
        </p:blipFill>
        <p:spPr>
          <a:xfrm>
            <a:off x="7699844" y="1665710"/>
            <a:ext cx="3634281" cy="3115098"/>
          </a:xfrm>
          <a:prstGeom prst="rect">
            <a:avLst/>
          </a:prstGeom>
          <a:ln>
            <a:noFill/>
          </a:ln>
          <a:effectLst>
            <a:outerShdw blurRad="292100" dist="139700" dir="2700000" algn="tl" rotWithShape="0">
              <a:srgbClr val="333333">
                <a:alpha val="65000"/>
              </a:srgbClr>
            </a:outerShdw>
          </a:effectLst>
        </p:spPr>
      </p:pic>
      <p:sp>
        <p:nvSpPr>
          <p:cNvPr id="6" name="Title 3">
            <a:extLst>
              <a:ext uri="{FF2B5EF4-FFF2-40B4-BE49-F238E27FC236}">
                <a16:creationId xmlns:a16="http://schemas.microsoft.com/office/drawing/2014/main" id="{DB109CD8-80B8-90FB-3CAE-D67E7DF9E05B}"/>
              </a:ext>
            </a:extLst>
          </p:cNvPr>
          <p:cNvSpPr>
            <a:spLocks noGrp="1"/>
          </p:cNvSpPr>
          <p:nvPr>
            <p:ph type="title"/>
          </p:nvPr>
        </p:nvSpPr>
        <p:spPr>
          <a:xfrm>
            <a:off x="638800" y="174766"/>
            <a:ext cx="8355909" cy="1021223"/>
          </a:xfrm>
        </p:spPr>
        <p:txBody>
          <a:bodyPr/>
          <a:lstStyle/>
          <a:p>
            <a:r>
              <a:rPr lang="sv-SE" sz="3200" dirty="0"/>
              <a:t>Idrottens betydelse för social hållbarhet</a:t>
            </a:r>
          </a:p>
        </p:txBody>
      </p:sp>
      <p:pic>
        <p:nvPicPr>
          <p:cNvPr id="8" name="Picture 7" descr="A red circle with black background&#10;&#10;Description automatically generated">
            <a:extLst>
              <a:ext uri="{FF2B5EF4-FFF2-40B4-BE49-F238E27FC236}">
                <a16:creationId xmlns:a16="http://schemas.microsoft.com/office/drawing/2014/main" id="{A5DEEF65-3618-C9DD-FB2B-505D2BA91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4098" y="2383768"/>
            <a:ext cx="1735852" cy="744465"/>
          </a:xfrm>
          <a:prstGeom prst="rect">
            <a:avLst/>
          </a:prstGeom>
        </p:spPr>
      </p:pic>
    </p:spTree>
    <p:extLst>
      <p:ext uri="{BB962C8B-B14F-4D97-AF65-F5344CB8AC3E}">
        <p14:creationId xmlns:p14="http://schemas.microsoft.com/office/powerpoint/2010/main" val="305602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4A5A17-C643-E8A2-709E-FD9C661FEE8F}"/>
              </a:ext>
            </a:extLst>
          </p:cNvPr>
          <p:cNvSpPr>
            <a:spLocks noGrp="1"/>
          </p:cNvSpPr>
          <p:nvPr>
            <p:ph type="title"/>
          </p:nvPr>
        </p:nvSpPr>
        <p:spPr>
          <a:xfrm>
            <a:off x="678582" y="386720"/>
            <a:ext cx="11308009" cy="637804"/>
          </a:xfrm>
        </p:spPr>
        <p:txBody>
          <a:bodyPr>
            <a:noAutofit/>
          </a:bodyPr>
          <a:lstStyle/>
          <a:p>
            <a:pPr>
              <a:spcBef>
                <a:spcPts val="0"/>
              </a:spcBef>
            </a:pPr>
            <a:r>
              <a:rPr lang="sv-SE" sz="3200" dirty="0"/>
              <a:t>Beteendeförändring</a:t>
            </a:r>
          </a:p>
        </p:txBody>
      </p:sp>
      <p:grpSp>
        <p:nvGrpSpPr>
          <p:cNvPr id="11" name="Group 10">
            <a:extLst>
              <a:ext uri="{FF2B5EF4-FFF2-40B4-BE49-F238E27FC236}">
                <a16:creationId xmlns:a16="http://schemas.microsoft.com/office/drawing/2014/main" id="{A587BA17-3135-1ADD-5A19-80C8F89364A5}"/>
              </a:ext>
            </a:extLst>
          </p:cNvPr>
          <p:cNvGrpSpPr/>
          <p:nvPr/>
        </p:nvGrpSpPr>
        <p:grpSpPr>
          <a:xfrm>
            <a:off x="3239583" y="1685064"/>
            <a:ext cx="7620000" cy="3279873"/>
            <a:chOff x="2336800" y="951182"/>
            <a:chExt cx="7620000" cy="3279873"/>
          </a:xfrm>
        </p:grpSpPr>
        <p:sp>
          <p:nvSpPr>
            <p:cNvPr id="80" name="textruta 79">
              <a:extLst>
                <a:ext uri="{FF2B5EF4-FFF2-40B4-BE49-F238E27FC236}">
                  <a16:creationId xmlns:a16="http://schemas.microsoft.com/office/drawing/2014/main" id="{A8F127D4-6944-8774-DC40-CD45B6A15AAA}"/>
                </a:ext>
              </a:extLst>
            </p:cNvPr>
            <p:cNvSpPr txBox="1"/>
            <p:nvPr/>
          </p:nvSpPr>
          <p:spPr>
            <a:xfrm>
              <a:off x="4291504" y="2219661"/>
              <a:ext cx="2369658" cy="424732"/>
            </a:xfrm>
            <a:prstGeom prst="rect">
              <a:avLst/>
            </a:prstGeom>
            <a:noFill/>
            <a:ln cap="flat">
              <a:noFill/>
            </a:ln>
          </p:spPr>
          <p:txBody>
            <a:bodyPr vert="horz" wrap="square" lIns="91440" tIns="45720" rIns="91440" bIns="45720" anchor="t" anchorCtr="0" compatLnSpc="1">
              <a:spAutoFit/>
            </a:bodyPr>
            <a:lstStyle>
              <a:defPPr>
                <a:defRPr lang="sv-SE"/>
              </a:defPPr>
              <a:lvl1pPr marR="0" lvl="0" indent="0" fontAlgn="auto">
                <a:lnSpc>
                  <a:spcPct val="90000"/>
                </a:lnSpc>
                <a:spcBef>
                  <a:spcPts val="0"/>
                </a:spcBef>
                <a:spcAft>
                  <a:spcPts val="0"/>
                </a:spcAft>
                <a:buNone/>
                <a:tabLst/>
                <a:defRPr sz="1600" b="0" i="0" u="none" strike="noStrike" cap="none" spc="0" baseline="0">
                  <a:solidFill>
                    <a:srgbClr val="EEC517"/>
                  </a:solidFill>
                  <a:uFillTx/>
                  <a:latin typeface="Corbel"/>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24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Attityd</a:t>
              </a:r>
            </a:p>
          </p:txBody>
        </p:sp>
        <p:sp>
          <p:nvSpPr>
            <p:cNvPr id="81" name="textruta 80">
              <a:extLst>
                <a:ext uri="{FF2B5EF4-FFF2-40B4-BE49-F238E27FC236}">
                  <a16:creationId xmlns:a16="http://schemas.microsoft.com/office/drawing/2014/main" id="{E47B4BBC-A490-4032-F631-D0E4F9243640}"/>
                </a:ext>
              </a:extLst>
            </p:cNvPr>
            <p:cNvSpPr txBox="1"/>
            <p:nvPr/>
          </p:nvSpPr>
          <p:spPr>
            <a:xfrm>
              <a:off x="5525863" y="1622912"/>
              <a:ext cx="2369658" cy="42473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sv-SE" sz="2400" b="1" i="0" u="none" strike="noStrike" kern="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Ansvar</a:t>
              </a:r>
            </a:p>
          </p:txBody>
        </p:sp>
        <p:sp>
          <p:nvSpPr>
            <p:cNvPr id="82" name="textruta 15">
              <a:extLst>
                <a:ext uri="{FF2B5EF4-FFF2-40B4-BE49-F238E27FC236}">
                  <a16:creationId xmlns:a16="http://schemas.microsoft.com/office/drawing/2014/main" id="{10C02E17-1557-8A1E-FA08-42F109144A0E}"/>
                </a:ext>
              </a:extLst>
            </p:cNvPr>
            <p:cNvSpPr txBox="1"/>
            <p:nvPr/>
          </p:nvSpPr>
          <p:spPr>
            <a:xfrm>
              <a:off x="6762494" y="951182"/>
              <a:ext cx="3194306" cy="42473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sv-SE" sz="24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Ändrat beteende</a:t>
              </a:r>
            </a:p>
          </p:txBody>
        </p:sp>
        <p:grpSp>
          <p:nvGrpSpPr>
            <p:cNvPr id="84" name="Group 49">
              <a:extLst>
                <a:ext uri="{FF2B5EF4-FFF2-40B4-BE49-F238E27FC236}">
                  <a16:creationId xmlns:a16="http://schemas.microsoft.com/office/drawing/2014/main" id="{BD67E231-7269-08B4-0AA8-F9CFE7AA9829}"/>
                </a:ext>
              </a:extLst>
            </p:cNvPr>
            <p:cNvGrpSpPr/>
            <p:nvPr/>
          </p:nvGrpSpPr>
          <p:grpSpPr>
            <a:xfrm>
              <a:off x="3091649" y="1388402"/>
              <a:ext cx="4906657" cy="2842653"/>
              <a:chOff x="5061736" y="1814353"/>
              <a:chExt cx="4249625" cy="2306338"/>
            </a:xfrm>
          </p:grpSpPr>
          <p:sp>
            <p:nvSpPr>
              <p:cNvPr id="87" name="Frihandsfigur: Form 23">
                <a:extLst>
                  <a:ext uri="{FF2B5EF4-FFF2-40B4-BE49-F238E27FC236}">
                    <a16:creationId xmlns:a16="http://schemas.microsoft.com/office/drawing/2014/main" id="{A4A6217D-24B0-F5B4-A237-489EED87B4B2}"/>
                  </a:ext>
                </a:extLst>
              </p:cNvPr>
              <p:cNvSpPr/>
              <p:nvPr/>
            </p:nvSpPr>
            <p:spPr>
              <a:xfrm rot="5400013">
                <a:off x="8419431" y="1636336"/>
                <a:ext cx="713913" cy="1069947"/>
              </a:xfrm>
              <a:custGeom>
                <a:avLst>
                  <a:gd name="f9" fmla="val 16120"/>
                  <a:gd name="f10" fmla="val 16110"/>
                </a:avLst>
                <a:gdLst>
                  <a:gd name="f2" fmla="val 10800000"/>
                  <a:gd name="f3" fmla="val 5400000"/>
                  <a:gd name="f4" fmla="val 180"/>
                  <a:gd name="f5" fmla="val w"/>
                  <a:gd name="f6" fmla="val h"/>
                  <a:gd name="f7" fmla="val ss"/>
                  <a:gd name="f8" fmla="val 0"/>
                  <a:gd name="f9" fmla="val 16120"/>
                  <a:gd name="f10" fmla="val 16110"/>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ln/>
            </p:spPr>
            <p:style>
              <a:lnRef idx="2">
                <a:schemeClr val="dk1">
                  <a:shade val="15000"/>
                </a:schemeClr>
              </a:lnRef>
              <a:fillRef idx="1">
                <a:schemeClr val="dk1"/>
              </a:fillRef>
              <a:effectRef idx="0">
                <a:schemeClr val="dk1"/>
              </a:effectRef>
              <a:fontRef idx="minor">
                <a:schemeClr val="lt1"/>
              </a:fontRef>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ihandsfigur: Form 87">
                <a:extLst>
                  <a:ext uri="{FF2B5EF4-FFF2-40B4-BE49-F238E27FC236}">
                    <a16:creationId xmlns:a16="http://schemas.microsoft.com/office/drawing/2014/main" id="{19294CB9-E4E8-F923-709C-BE32920EC997}"/>
                  </a:ext>
                </a:extLst>
              </p:cNvPr>
              <p:cNvSpPr/>
              <p:nvPr/>
            </p:nvSpPr>
            <p:spPr>
              <a:xfrm rot="5400013">
                <a:off x="7349100" y="2161889"/>
                <a:ext cx="713913" cy="1069947"/>
              </a:xfrm>
              <a:custGeom>
                <a:avLst>
                  <a:gd name="f9" fmla="val 16120"/>
                  <a:gd name="f10" fmla="val 16110"/>
                </a:avLst>
                <a:gdLst>
                  <a:gd name="f2" fmla="val 10800000"/>
                  <a:gd name="f3" fmla="val 5400000"/>
                  <a:gd name="f4" fmla="val 180"/>
                  <a:gd name="f5" fmla="val w"/>
                  <a:gd name="f6" fmla="val h"/>
                  <a:gd name="f7" fmla="val ss"/>
                  <a:gd name="f8" fmla="val 0"/>
                  <a:gd name="f9" fmla="val 16120"/>
                  <a:gd name="f10" fmla="val 16110"/>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ln/>
            </p:spPr>
            <p:style>
              <a:lnRef idx="2">
                <a:schemeClr val="dk1">
                  <a:shade val="15000"/>
                </a:schemeClr>
              </a:lnRef>
              <a:fillRef idx="1">
                <a:schemeClr val="dk1"/>
              </a:fillRef>
              <a:effectRef idx="0">
                <a:schemeClr val="dk1"/>
              </a:effectRef>
              <a:fontRef idx="minor">
                <a:schemeClr val="lt1"/>
              </a:fontRef>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ihandsfigur: Form 23">
                <a:extLst>
                  <a:ext uri="{FF2B5EF4-FFF2-40B4-BE49-F238E27FC236}">
                    <a16:creationId xmlns:a16="http://schemas.microsoft.com/office/drawing/2014/main" id="{38DDAC68-D593-EC85-8F46-29BE464D6ECB}"/>
                  </a:ext>
                </a:extLst>
              </p:cNvPr>
              <p:cNvSpPr/>
              <p:nvPr/>
            </p:nvSpPr>
            <p:spPr>
              <a:xfrm rot="5400013">
                <a:off x="6290656" y="2679381"/>
                <a:ext cx="713913" cy="1069947"/>
              </a:xfrm>
              <a:custGeom>
                <a:avLst>
                  <a:gd name="f9" fmla="val 16120"/>
                  <a:gd name="f10" fmla="val 16110"/>
                </a:avLst>
                <a:gdLst>
                  <a:gd name="f2" fmla="val 10800000"/>
                  <a:gd name="f3" fmla="val 5400000"/>
                  <a:gd name="f4" fmla="val 180"/>
                  <a:gd name="f5" fmla="val w"/>
                  <a:gd name="f6" fmla="val h"/>
                  <a:gd name="f7" fmla="val ss"/>
                  <a:gd name="f8" fmla="val 0"/>
                  <a:gd name="f9" fmla="val 16120"/>
                  <a:gd name="f10" fmla="val 16110"/>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ln/>
            </p:spPr>
            <p:style>
              <a:lnRef idx="2">
                <a:schemeClr val="dk1">
                  <a:shade val="15000"/>
                </a:schemeClr>
              </a:lnRef>
              <a:fillRef idx="1">
                <a:schemeClr val="dk1"/>
              </a:fillRef>
              <a:effectRef idx="0">
                <a:schemeClr val="dk1"/>
              </a:effectRef>
              <a:fontRef idx="minor">
                <a:schemeClr val="lt1"/>
              </a:fontRef>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ihandsfigur: Form 23">
                <a:extLst>
                  <a:ext uri="{FF2B5EF4-FFF2-40B4-BE49-F238E27FC236}">
                    <a16:creationId xmlns:a16="http://schemas.microsoft.com/office/drawing/2014/main" id="{C19266ED-3A43-F936-AB8F-BF8EA88F279E}"/>
                  </a:ext>
                </a:extLst>
              </p:cNvPr>
              <p:cNvSpPr/>
              <p:nvPr/>
            </p:nvSpPr>
            <p:spPr>
              <a:xfrm rot="5400013">
                <a:off x="5239753" y="3228761"/>
                <a:ext cx="713913" cy="1069947"/>
              </a:xfrm>
              <a:custGeom>
                <a:avLst>
                  <a:gd name="f9" fmla="val 16120"/>
                  <a:gd name="f10" fmla="val 16110"/>
                </a:avLst>
                <a:gdLst>
                  <a:gd name="f2" fmla="val 10800000"/>
                  <a:gd name="f3" fmla="val 5400000"/>
                  <a:gd name="f4" fmla="val 180"/>
                  <a:gd name="f5" fmla="val w"/>
                  <a:gd name="f6" fmla="val h"/>
                  <a:gd name="f7" fmla="val ss"/>
                  <a:gd name="f8" fmla="val 0"/>
                  <a:gd name="f9" fmla="val 16120"/>
                  <a:gd name="f10" fmla="val 16110"/>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ln/>
            </p:spPr>
            <p:style>
              <a:lnRef idx="2">
                <a:schemeClr val="dk1">
                  <a:shade val="15000"/>
                </a:schemeClr>
              </a:lnRef>
              <a:fillRef idx="1">
                <a:schemeClr val="dk1"/>
              </a:fillRef>
              <a:effectRef idx="0">
                <a:schemeClr val="dk1"/>
              </a:effectRef>
              <a:fontRef idx="minor">
                <a:schemeClr val="lt1"/>
              </a:fontRef>
            </p:style>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6" name="textruta 13">
              <a:extLst>
                <a:ext uri="{FF2B5EF4-FFF2-40B4-BE49-F238E27FC236}">
                  <a16:creationId xmlns:a16="http://schemas.microsoft.com/office/drawing/2014/main" id="{4CFF2E50-64E3-C018-77CB-CEBF4FAD4076}"/>
                </a:ext>
              </a:extLst>
            </p:cNvPr>
            <p:cNvSpPr txBox="1"/>
            <p:nvPr/>
          </p:nvSpPr>
          <p:spPr>
            <a:xfrm>
              <a:off x="2336800" y="2880010"/>
              <a:ext cx="2097073" cy="424732"/>
            </a:xfrm>
            <a:prstGeom prst="rect">
              <a:avLst/>
            </a:prstGeom>
            <a:noFill/>
            <a:ln cap="flat">
              <a:noFill/>
            </a:ln>
          </p:spPr>
          <p:txBody>
            <a:bodyPr vert="horz" wrap="square" lIns="91440" tIns="45720" rIns="91440" bIns="45720" anchor="t" anchorCtr="0" compatLnSpc="1">
              <a:spAutoFit/>
            </a:bodyPr>
            <a:lstStyle>
              <a:defPPr>
                <a:defRPr lang="sv-SE"/>
              </a:defPPr>
              <a:lvl1pPr marR="0" lvl="0" indent="0" fontAlgn="auto">
                <a:lnSpc>
                  <a:spcPct val="90000"/>
                </a:lnSpc>
                <a:spcBef>
                  <a:spcPts val="0"/>
                </a:spcBef>
                <a:spcAft>
                  <a:spcPts val="0"/>
                </a:spcAft>
                <a:buNone/>
                <a:tabLst/>
                <a:defRPr sz="1600" b="0" i="0" u="none" strike="noStrike" cap="none" spc="0" baseline="0">
                  <a:solidFill>
                    <a:srgbClr val="EEC517"/>
                  </a:solidFill>
                  <a:uFillTx/>
                  <a:latin typeface="Corbel"/>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sv-SE" sz="24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Medvetenhet</a:t>
              </a:r>
            </a:p>
          </p:txBody>
        </p:sp>
      </p:grpSp>
      <p:sp>
        <p:nvSpPr>
          <p:cNvPr id="5" name="Rectangle: Rounded Corners 12">
            <a:extLst>
              <a:ext uri="{FF2B5EF4-FFF2-40B4-BE49-F238E27FC236}">
                <a16:creationId xmlns:a16="http://schemas.microsoft.com/office/drawing/2014/main" id="{8ACDBF17-7511-30B3-30A6-82446C430029}"/>
              </a:ext>
            </a:extLst>
          </p:cNvPr>
          <p:cNvSpPr/>
          <p:nvPr/>
        </p:nvSpPr>
        <p:spPr>
          <a:xfrm>
            <a:off x="678582" y="4265954"/>
            <a:ext cx="2854078" cy="181757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sv-SE" sz="2400" dirty="0">
                <a:solidFill>
                  <a:prstClr val="black"/>
                </a:solidFill>
                <a:latin typeface="Calibri" panose="020F0502020204030204" pitchFamily="34" charset="0"/>
                <a:ea typeface="Calibri" panose="020F0502020204030204" pitchFamily="34" charset="0"/>
                <a:cs typeface="Calibri" panose="020F0502020204030204" pitchFamily="34" charset="0"/>
              </a:rPr>
              <a:t>I</a:t>
            </a:r>
            <a:r>
              <a:rPr kumimoji="0" lang="sv-SE"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nformations</a:t>
            </a:r>
            <a:r>
              <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-material, projekt,</a:t>
            </a:r>
          </a:p>
          <a:p>
            <a:pPr marR="0" lvl="0" algn="ctr" defTabSz="914400" rtl="0" eaLnBrk="1" fontAlgn="auto" latinLnBrk="0" hangingPunct="1">
              <a:lnSpc>
                <a:spcPct val="100000"/>
              </a:lnSpc>
              <a:spcBef>
                <a:spcPts val="0"/>
              </a:spcBef>
              <a:spcAft>
                <a:spcPts val="0"/>
              </a:spcAft>
              <a:buClrTx/>
              <a:buSzTx/>
              <a:tabLst/>
              <a:defRPr/>
            </a:pPr>
            <a:r>
              <a:rPr lang="sv-SE" sz="2400" dirty="0">
                <a:solidFill>
                  <a:prstClr val="black"/>
                </a:solidFill>
                <a:latin typeface="Calibri" panose="020F0502020204030204" pitchFamily="34" charset="0"/>
                <a:ea typeface="Calibri" panose="020F0502020204030204" pitchFamily="34" charset="0"/>
                <a:cs typeface="Calibri" panose="020F0502020204030204" pitchFamily="34" charset="0"/>
              </a:rPr>
              <a:t>roll-</a:t>
            </a:r>
            <a:r>
              <a:rPr lang="sv-SE" sz="2400" dirty="0" err="1">
                <a:solidFill>
                  <a:prstClr val="black"/>
                </a:solidFill>
                <a:latin typeface="Calibri" panose="020F0502020204030204" pitchFamily="34" charset="0"/>
                <a:ea typeface="Calibri" panose="020F0502020204030204" pitchFamily="34" charset="0"/>
                <a:cs typeface="Calibri" panose="020F0502020204030204" pitchFamily="34" charset="0"/>
              </a:rPr>
              <a:t>ups</a:t>
            </a:r>
            <a:r>
              <a:rPr lang="sv-SE" sz="2400" dirty="0">
                <a:solidFill>
                  <a:prstClr val="black"/>
                </a:solidFill>
                <a:latin typeface="Calibri" panose="020F0502020204030204" pitchFamily="34" charset="0"/>
                <a:ea typeface="Calibri" panose="020F0502020204030204" pitchFamily="34" charset="0"/>
                <a:cs typeface="Calibri" panose="020F0502020204030204" pitchFamily="34" charset="0"/>
              </a:rPr>
              <a:t>, planscher</a:t>
            </a:r>
            <a:endParaRPr kumimoji="0" lang="sv-SE"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1" name="Connector: Curved 20">
            <a:extLst>
              <a:ext uri="{FF2B5EF4-FFF2-40B4-BE49-F238E27FC236}">
                <a16:creationId xmlns:a16="http://schemas.microsoft.com/office/drawing/2014/main" id="{407DE9B0-F894-72F8-156F-27BA796A1384}"/>
              </a:ext>
            </a:extLst>
          </p:cNvPr>
          <p:cNvCxnSpPr>
            <a:cxnSpLocks/>
            <a:stCxn id="5" idx="0"/>
            <a:endCxn id="82" idx="1"/>
          </p:cNvCxnSpPr>
          <p:nvPr/>
        </p:nvCxnSpPr>
        <p:spPr>
          <a:xfrm rot="5400000" flipH="1" flipV="1">
            <a:off x="3701187" y="301864"/>
            <a:ext cx="2368524" cy="5559656"/>
          </a:xfrm>
          <a:prstGeom prst="curvedConnector2">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6" name="Picture 15" descr="A red circle with black background&#10;&#10;Description automatically generated">
            <a:extLst>
              <a:ext uri="{FF2B5EF4-FFF2-40B4-BE49-F238E27FC236}">
                <a16:creationId xmlns:a16="http://schemas.microsoft.com/office/drawing/2014/main" id="{A8144A3E-B5D9-CC90-2BD0-3A6AB475FD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8829" y="2159830"/>
            <a:ext cx="3748212" cy="1509051"/>
          </a:xfrm>
          <a:prstGeom prst="rect">
            <a:avLst/>
          </a:prstGeom>
        </p:spPr>
      </p:pic>
    </p:spTree>
    <p:extLst>
      <p:ext uri="{BB962C8B-B14F-4D97-AF65-F5344CB8AC3E}">
        <p14:creationId xmlns:p14="http://schemas.microsoft.com/office/powerpoint/2010/main" val="599239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00000">
              <a:schemeClr val="accent2">
                <a:lumMod val="20000"/>
                <a:lumOff val="80000"/>
                <a:alpha val="62000"/>
              </a:schemeClr>
            </a:gs>
          </a:gsLst>
          <a:lin ang="5400000" scaled="1"/>
        </a:gradFill>
        <a:effectLst/>
      </p:bgPr>
    </p:bg>
    <p:spTree>
      <p:nvGrpSpPr>
        <p:cNvPr id="1" name="">
          <a:extLst>
            <a:ext uri="{FF2B5EF4-FFF2-40B4-BE49-F238E27FC236}">
              <a16:creationId xmlns:a16="http://schemas.microsoft.com/office/drawing/2014/main" id="{1ADF02EB-A0E1-FD4F-0761-E28EE4B68C22}"/>
            </a:ext>
          </a:extLst>
        </p:cNvPr>
        <p:cNvGrpSpPr/>
        <p:nvPr/>
      </p:nvGrpSpPr>
      <p:grpSpPr>
        <a:xfrm>
          <a:off x="0" y="0"/>
          <a:ext cx="0" cy="0"/>
          <a:chOff x="0" y="0"/>
          <a:chExt cx="0" cy="0"/>
        </a:xfrm>
      </p:grpSpPr>
      <p:sp>
        <p:nvSpPr>
          <p:cNvPr id="2" name="Title 8">
            <a:extLst>
              <a:ext uri="{FF2B5EF4-FFF2-40B4-BE49-F238E27FC236}">
                <a16:creationId xmlns:a16="http://schemas.microsoft.com/office/drawing/2014/main" id="{EBBC68A8-EC9A-FF65-9850-23FBDB0F3277}"/>
              </a:ext>
            </a:extLst>
          </p:cNvPr>
          <p:cNvSpPr>
            <a:spLocks noGrp="1"/>
          </p:cNvSpPr>
          <p:nvPr>
            <p:ph type="title"/>
          </p:nvPr>
        </p:nvSpPr>
        <p:spPr>
          <a:xfrm>
            <a:off x="839788" y="365125"/>
            <a:ext cx="10616488" cy="713177"/>
          </a:xfrm>
        </p:spPr>
        <p:txBody>
          <a:bodyPr>
            <a:normAutofit/>
          </a:bodyPr>
          <a:lstStyle/>
          <a:p>
            <a:r>
              <a:rPr lang="sv-SE" sz="3200" dirty="0">
                <a:ea typeface="Calibri" panose="020F0502020204030204" pitchFamily="34" charset="0"/>
                <a:cs typeface="Calibri"/>
              </a:rPr>
              <a:t>D</a:t>
            </a:r>
            <a:r>
              <a:rPr lang="sv-SE" sz="3200" dirty="0">
                <a:solidFill>
                  <a:schemeClr val="tx1"/>
                </a:solidFill>
                <a:ea typeface="Calibri" panose="020F0502020204030204" pitchFamily="34" charset="0"/>
                <a:cs typeface="Calibri"/>
              </a:rPr>
              <a:t>igital utbildning</a:t>
            </a:r>
          </a:p>
        </p:txBody>
      </p:sp>
      <p:sp>
        <p:nvSpPr>
          <p:cNvPr id="3" name="Content Placeholder 10">
            <a:extLst>
              <a:ext uri="{FF2B5EF4-FFF2-40B4-BE49-F238E27FC236}">
                <a16:creationId xmlns:a16="http://schemas.microsoft.com/office/drawing/2014/main" id="{7290807F-7448-AB12-4CAE-408739933415}"/>
              </a:ext>
            </a:extLst>
          </p:cNvPr>
          <p:cNvSpPr txBox="1">
            <a:spLocks/>
          </p:cNvSpPr>
          <p:nvPr/>
        </p:nvSpPr>
        <p:spPr>
          <a:xfrm>
            <a:off x="4889536" y="1883260"/>
            <a:ext cx="6867036" cy="4069080"/>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no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no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no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no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no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r>
              <a:rPr kumimoji="0" lang="sv-SE" sz="2400" b="1" i="0" u="none" strike="noStrike" kern="1200" cap="none" spc="0" normalizeH="0" baseline="0" noProof="0" dirty="0">
                <a:ln>
                  <a:noFill/>
                </a:ln>
                <a:solidFill>
                  <a:srgbClr val="FFF9F5">
                    <a:lumMod val="50000"/>
                  </a:srgbClr>
                </a:solidFill>
                <a:effectLst/>
                <a:uLnTx/>
                <a:uFillTx/>
                <a:latin typeface="Calibri"/>
                <a:ea typeface="Calibri" panose="020F0502020204030204" pitchFamily="34" charset="0"/>
                <a:cs typeface="Calibri"/>
              </a:rPr>
              <a:t>Lätt tillgänglig </a:t>
            </a:r>
            <a:r>
              <a:rPr lang="sv-SE" dirty="0">
                <a:solidFill>
                  <a:prstClr val="black"/>
                </a:solidFill>
                <a:latin typeface="Calibri"/>
                <a:ea typeface="Calibri" panose="020F0502020204030204" pitchFamily="34" charset="0"/>
                <a:cs typeface="Calibri"/>
              </a:rPr>
              <a:t>	</a:t>
            </a:r>
            <a:r>
              <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70% räckvidd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endParaRPr kumimoji="0" lang="sv-SE" sz="2400" b="1" i="0" u="none" strike="noStrike" kern="1200" cap="none" spc="0" normalizeH="0" baseline="0" noProof="0" dirty="0">
              <a:ln>
                <a:noFill/>
              </a:ln>
              <a:solidFill>
                <a:srgbClr val="FFF9F5">
                  <a:lumMod val="50000"/>
                </a:srgbClr>
              </a:solidFill>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r>
              <a:rPr kumimoji="0" lang="sv-SE" sz="2400" b="1" i="0" u="none" strike="noStrike" kern="1200" cap="none" spc="0" normalizeH="0" baseline="0" noProof="0" dirty="0">
                <a:ln>
                  <a:noFill/>
                </a:ln>
                <a:solidFill>
                  <a:srgbClr val="FFF9F5">
                    <a:lumMod val="50000"/>
                  </a:srgbClr>
                </a:solidFill>
                <a:effectLst/>
                <a:uLnTx/>
                <a:uFillTx/>
                <a:latin typeface="Calibri"/>
                <a:ea typeface="Calibri" panose="020F0502020204030204" pitchFamily="34" charset="0"/>
                <a:cs typeface="Calibri"/>
              </a:rPr>
              <a:t>Tidseffektiv</a:t>
            </a:r>
            <a:r>
              <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20 minuter att genomföra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endParaRPr kumimoji="0" lang="sv-SE" sz="2400" b="1" i="0" u="none" strike="noStrike" kern="1200" cap="none" spc="0" normalizeH="0" baseline="0" noProof="0" dirty="0">
              <a:ln>
                <a:noFill/>
              </a:ln>
              <a:solidFill>
                <a:srgbClr val="FFF9F5">
                  <a:lumMod val="50000"/>
                </a:srgbClr>
              </a:solidFill>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r>
              <a:rPr kumimoji="0" lang="sv-SE" sz="2400" b="1" i="0" u="none" strike="noStrike" kern="1200" cap="none" spc="0" normalizeH="0" baseline="0" noProof="0" dirty="0">
                <a:ln>
                  <a:noFill/>
                </a:ln>
                <a:solidFill>
                  <a:srgbClr val="FFF9F5">
                    <a:lumMod val="50000"/>
                  </a:srgbClr>
                </a:solidFill>
                <a:effectLst/>
                <a:uLnTx/>
                <a:uFillTx/>
                <a:latin typeface="Calibri"/>
                <a:ea typeface="Calibri" panose="020F0502020204030204" pitchFamily="34" charset="0"/>
                <a:cs typeface="Calibri"/>
              </a:rPr>
              <a:t>Mätbar	</a:t>
            </a:r>
            <a:r>
              <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Klimat per förening och lag/grupp</a:t>
            </a:r>
            <a:endParaRPr lang="sv-SE" dirty="0">
              <a:solidFill>
                <a:prstClr val="black"/>
              </a:solidFill>
              <a:latin typeface="Calibri"/>
              <a:ea typeface="Calibri" panose="020F0502020204030204" pitchFamily="34" charset="0"/>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r>
              <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062163" algn="l"/>
              </a:tabLst>
              <a:defRPr/>
            </a:pPr>
            <a:r>
              <a:rPr lang="sv-SE" dirty="0">
                <a:solidFill>
                  <a:prstClr val="black"/>
                </a:solidFill>
                <a:latin typeface="Calibri"/>
                <a:ea typeface="Calibri" panose="020F0502020204030204" pitchFamily="34" charset="0"/>
                <a:cs typeface="Calibri"/>
              </a:rPr>
              <a:t>	</a:t>
            </a:r>
            <a:r>
              <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Senaste nytt!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endParaRPr>
          </a:p>
        </p:txBody>
      </p:sp>
      <p:pic>
        <p:nvPicPr>
          <p:cNvPr id="7" name="Picture 6" descr="A screenshot of a football game&#10;&#10;Description automatically generated">
            <a:extLst>
              <a:ext uri="{FF2B5EF4-FFF2-40B4-BE49-F238E27FC236}">
                <a16:creationId xmlns:a16="http://schemas.microsoft.com/office/drawing/2014/main" id="{F7EBA9B6-1E54-3441-C03A-F77C92407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034" y="1167319"/>
            <a:ext cx="2377860" cy="5145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409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515D56CD-C10E-4E23-99A2-7E720157803C}" vid="{45F8EBBB-9275-422A-B5BD-09A76CE4FB8F}"/>
    </a:ext>
  </a:ext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Anpassad formgivn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Kungsbacka platsvarumärke">
      <a:dk1>
        <a:srgbClr val="1F2126"/>
      </a:dk1>
      <a:lt1>
        <a:srgbClr val="FFFFFF"/>
      </a:lt1>
      <a:dk2>
        <a:srgbClr val="464646"/>
      </a:dk2>
      <a:lt2>
        <a:srgbClr val="FAF5E7"/>
      </a:lt2>
      <a:accent1>
        <a:srgbClr val="D16D28"/>
      </a:accent1>
      <a:accent2>
        <a:srgbClr val="DAB93E"/>
      </a:accent2>
      <a:accent3>
        <a:srgbClr val="7BA0C0"/>
      </a:accent3>
      <a:accent4>
        <a:srgbClr val="263B5F"/>
      </a:accent4>
      <a:accent5>
        <a:srgbClr val="3B504A"/>
      </a:accent5>
      <a:accent6>
        <a:srgbClr val="626C8A"/>
      </a:accent6>
      <a:hlink>
        <a:srgbClr val="263B5F"/>
      </a:hlink>
      <a:folHlink>
        <a:srgbClr val="3B504A"/>
      </a:folHlink>
    </a:clrScheme>
    <a:fontScheme name="Kungsbacka platsvarumärke">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latsvarumarket.sv-SE.pptx" id="{43BC044A-62C9-4A68-AA58-00E0002EADE9}" vid="{F76A8232-CA17-4299-B75A-506E2F962777}"/>
    </a:ext>
  </a:extLst>
</a:theme>
</file>

<file path=ppt/theme/theme5.xml><?xml version="1.0" encoding="utf-8"?>
<a:theme xmlns:a="http://schemas.openxmlformats.org/drawingml/2006/main" name="1_Office-tema">
  <a:themeElements>
    <a:clrScheme name="Kungsbacka platsvarumärke">
      <a:dk1>
        <a:srgbClr val="1F2126"/>
      </a:dk1>
      <a:lt1>
        <a:srgbClr val="FFFFFF"/>
      </a:lt1>
      <a:dk2>
        <a:srgbClr val="464646"/>
      </a:dk2>
      <a:lt2>
        <a:srgbClr val="F1D7A4"/>
      </a:lt2>
      <a:accent1>
        <a:srgbClr val="DD7C51"/>
      </a:accent1>
      <a:accent2>
        <a:srgbClr val="F78603"/>
      </a:accent2>
      <a:accent3>
        <a:srgbClr val="37BABE"/>
      </a:accent3>
      <a:accent4>
        <a:srgbClr val="F75489"/>
      </a:accent4>
      <a:accent5>
        <a:srgbClr val="FF644E"/>
      </a:accent5>
      <a:accent6>
        <a:srgbClr val="FF42A1"/>
      </a:accent6>
      <a:hlink>
        <a:srgbClr val="0000BF"/>
      </a:hlink>
      <a:folHlink>
        <a:srgbClr val="BF00BF"/>
      </a:folHlink>
    </a:clrScheme>
    <a:fontScheme name="Kungsbacka platsvarumärke">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latsvarumarket.sv-SE.pptx" id="{43BC044A-62C9-4A68-AA58-00E0002EADE9}" vid="{83D53C9C-FB0F-461C-9A8A-0D1674C264A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themeOverride>
</file>

<file path=ppt/theme/themeOverride2.xml><?xml version="1.0" encoding="utf-8"?>
<a:themeOverride xmlns:a="http://schemas.openxmlformats.org/drawingml/2006/main">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17184</TotalTime>
  <Words>1390</Words>
  <Application>Microsoft Office PowerPoint</Application>
  <PresentationFormat>Widescreen</PresentationFormat>
  <Paragraphs>218</Paragraphs>
  <Slides>36</Slides>
  <Notes>2</Notes>
  <HiddenSlides>1</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36</vt:i4>
      </vt:variant>
    </vt:vector>
  </HeadingPairs>
  <TitlesOfParts>
    <vt:vector size="48" baseType="lpstr">
      <vt:lpstr>Aptos</vt:lpstr>
      <vt:lpstr>Aptos Display</vt:lpstr>
      <vt:lpstr>Arial</vt:lpstr>
      <vt:lpstr>Calibri</vt:lpstr>
      <vt:lpstr>Montserrat</vt:lpstr>
      <vt:lpstr>Wingdings</vt:lpstr>
      <vt:lpstr>Default Theme</vt:lpstr>
      <vt:lpstr>1_Anpassad formgivning</vt:lpstr>
      <vt:lpstr>2_Anpassad formgivning</vt:lpstr>
      <vt:lpstr>Office-tema</vt:lpstr>
      <vt:lpstr>1_Office-tema</vt:lpstr>
      <vt:lpstr>Office Theme</vt:lpstr>
      <vt:lpstr>Välkommen till seminariet:   Hur nya socialtjänstlagen kan ge mer resurser till kultur- och fritidsförvaltningar  del 2</vt:lpstr>
      <vt:lpstr>Dagens program</vt:lpstr>
      <vt:lpstr>Bakgrund till seminariet</vt:lpstr>
      <vt:lpstr>PowerPoint Presentation</vt:lpstr>
      <vt:lpstr>Idrottens betydelse för social hållbarhet</vt:lpstr>
      <vt:lpstr>Idrottens betydelse för social hållbarhet</vt:lpstr>
      <vt:lpstr>Idrottens betydelse för social hållbarhet</vt:lpstr>
      <vt:lpstr>Beteendeförändring</vt:lpstr>
      <vt:lpstr>Digital utbildning</vt:lpstr>
      <vt:lpstr>3-årsdata</vt:lpstr>
      <vt:lpstr>3-årsdata</vt:lpstr>
      <vt:lpstr>3-årsdata</vt:lpstr>
      <vt:lpstr>Några siffor och fakta om Sport Values</vt:lpstr>
      <vt:lpstr>Karl Persson, kultur- och fritidschef i Kungsbacka kommun  </vt:lpstr>
      <vt:lpstr>Hur nya socialtjänstlagen kan ge mer resurser till kultur-och fritidsförvaltningar</vt:lpstr>
      <vt:lpstr>PowerPoint Presentation</vt:lpstr>
      <vt:lpstr>Vad innebär den nya lagen?</vt:lpstr>
      <vt:lpstr>Förebyggande</vt:lpstr>
      <vt:lpstr>Lätt tillgänglig</vt:lpstr>
      <vt:lpstr>Övergripande planering</vt:lpstr>
      <vt:lpstr>Kunskapsbaserad socialtjänst</vt:lpstr>
      <vt:lpstr>Insatser till enskilda</vt:lpstr>
      <vt:lpstr>Hur har vi resonerat i Kungsbacka?</vt:lpstr>
      <vt:lpstr>PowerPoint Presentation</vt:lpstr>
      <vt:lpstr>Några exempel</vt:lpstr>
      <vt:lpstr>Föreningslivet och civilsamhället kompletterar med mötesplatser för ungdomar</vt:lpstr>
      <vt:lpstr>#TryggDigitalUppväxt</vt:lpstr>
      <vt:lpstr>Aktiviteter på särskilt boende</vt:lpstr>
      <vt:lpstr>God man och utbildningar genom en förening</vt:lpstr>
      <vt:lpstr>En främjande fyra som möter våra unga tidigt</vt:lpstr>
      <vt:lpstr>PowerPoint Presentation</vt:lpstr>
      <vt:lpstr>Min poäng:  Hur gör du din verksamhet relevant?</vt:lpstr>
      <vt:lpstr>PowerPoint Presentation</vt:lpstr>
      <vt:lpstr>Hur skapar ni helhetssyn och optimal resursfördelning i er kommun?</vt:lpstr>
      <vt:lpstr>💡 Vad gör en  förändringsledare för skillnad</vt:lpstr>
      <vt:lpstr>Låt oss ta nästa steg tillsammans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Sport Values</dc:creator>
  <cp:lastModifiedBy>Niklas, Sport Values</cp:lastModifiedBy>
  <cp:revision>5</cp:revision>
  <cp:lastPrinted>2025-06-30T08:58:53Z</cp:lastPrinted>
  <dcterms:created xsi:type="dcterms:W3CDTF">2025-06-25T08:28:33Z</dcterms:created>
  <dcterms:modified xsi:type="dcterms:W3CDTF">2026-01-29T10:18:39Z</dcterms:modified>
</cp:coreProperties>
</file>